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8"/>
  </p:notesMasterIdLst>
  <p:handoutMasterIdLst>
    <p:handoutMasterId r:id="rId69"/>
  </p:handoutMasterIdLst>
  <p:sldIdLst>
    <p:sldId id="961" r:id="rId2"/>
    <p:sldId id="1031" r:id="rId3"/>
    <p:sldId id="1022" r:id="rId4"/>
    <p:sldId id="892" r:id="rId5"/>
    <p:sldId id="1066" r:id="rId6"/>
    <p:sldId id="1012" r:id="rId7"/>
    <p:sldId id="1046" r:id="rId8"/>
    <p:sldId id="1047" r:id="rId9"/>
    <p:sldId id="1048" r:id="rId10"/>
    <p:sldId id="1049" r:id="rId11"/>
    <p:sldId id="1032" r:id="rId12"/>
    <p:sldId id="1038" r:id="rId13"/>
    <p:sldId id="1054" r:id="rId14"/>
    <p:sldId id="1039" r:id="rId15"/>
    <p:sldId id="1051" r:id="rId16"/>
    <p:sldId id="1050" r:id="rId17"/>
    <p:sldId id="1052" r:id="rId18"/>
    <p:sldId id="1055" r:id="rId19"/>
    <p:sldId id="1053" r:id="rId20"/>
    <p:sldId id="1056" r:id="rId21"/>
    <p:sldId id="1033" r:id="rId22"/>
    <p:sldId id="1042" r:id="rId23"/>
    <p:sldId id="1025" r:id="rId24"/>
    <p:sldId id="1023" r:id="rId25"/>
    <p:sldId id="1067" r:id="rId26"/>
    <p:sldId id="457" r:id="rId27"/>
    <p:sldId id="962" r:id="rId28"/>
    <p:sldId id="891" r:id="rId29"/>
    <p:sldId id="458" r:id="rId30"/>
    <p:sldId id="951" r:id="rId31"/>
    <p:sldId id="954" r:id="rId32"/>
    <p:sldId id="1040" r:id="rId33"/>
    <p:sldId id="1061" r:id="rId34"/>
    <p:sldId id="1062" r:id="rId35"/>
    <p:sldId id="1063" r:id="rId36"/>
    <p:sldId id="1059" r:id="rId37"/>
    <p:sldId id="1036" r:id="rId38"/>
    <p:sldId id="1043" r:id="rId39"/>
    <p:sldId id="1044" r:id="rId40"/>
    <p:sldId id="1065" r:id="rId41"/>
    <p:sldId id="1060" r:id="rId42"/>
    <p:sldId id="1057" r:id="rId43"/>
    <p:sldId id="1026" r:id="rId44"/>
    <p:sldId id="1024" r:id="rId45"/>
    <p:sldId id="1068" r:id="rId46"/>
    <p:sldId id="963" r:id="rId47"/>
    <p:sldId id="964" r:id="rId48"/>
    <p:sldId id="965" r:id="rId49"/>
    <p:sldId id="1070" r:id="rId50"/>
    <p:sldId id="1071" r:id="rId51"/>
    <p:sldId id="1078" r:id="rId52"/>
    <p:sldId id="1069" r:id="rId53"/>
    <p:sldId id="1072" r:id="rId54"/>
    <p:sldId id="1074" r:id="rId55"/>
    <p:sldId id="1075" r:id="rId56"/>
    <p:sldId id="1076" r:id="rId57"/>
    <p:sldId id="1077" r:id="rId58"/>
    <p:sldId id="967" r:id="rId59"/>
    <p:sldId id="966" r:id="rId60"/>
    <p:sldId id="1045" r:id="rId61"/>
    <p:sldId id="1064" r:id="rId62"/>
    <p:sldId id="1030" r:id="rId63"/>
    <p:sldId id="1028" r:id="rId64"/>
    <p:sldId id="1027" r:id="rId65"/>
    <p:sldId id="1029" r:id="rId66"/>
    <p:sldId id="1041" r:id="rId67"/>
  </p:sldIdLst>
  <p:sldSz cx="12192000" cy="6858000"/>
  <p:notesSz cx="9971088" cy="6823075"/>
  <p:custDataLst>
    <p:tags r:id="rId70"/>
  </p:custDataLst>
  <p:defaultTextStyle>
    <a:defPPr>
      <a:defRPr lang="ja-JP"/>
    </a:defPPr>
    <a:lvl1pPr algn="l" rtl="0" fontAlgn="base">
      <a:spcBef>
        <a:spcPct val="0"/>
      </a:spcBef>
      <a:spcAft>
        <a:spcPct val="0"/>
      </a:spcAft>
      <a:defRPr kumimoji="1" kern="1200">
        <a:solidFill>
          <a:schemeClr val="tx1"/>
        </a:solidFill>
        <a:latin typeface="Arial" charset="0"/>
        <a:ea typeface="MS PGothic" pitchFamily="50" charset="-128"/>
        <a:cs typeface="+mn-cs"/>
      </a:defRPr>
    </a:lvl1pPr>
    <a:lvl2pPr marL="457200" algn="l" rtl="0" fontAlgn="base">
      <a:spcBef>
        <a:spcPct val="0"/>
      </a:spcBef>
      <a:spcAft>
        <a:spcPct val="0"/>
      </a:spcAft>
      <a:defRPr kumimoji="1" kern="1200">
        <a:solidFill>
          <a:schemeClr val="tx1"/>
        </a:solidFill>
        <a:latin typeface="Arial" charset="0"/>
        <a:ea typeface="MS PGothic" pitchFamily="50" charset="-128"/>
        <a:cs typeface="+mn-cs"/>
      </a:defRPr>
    </a:lvl2pPr>
    <a:lvl3pPr marL="914400" algn="l" rtl="0" fontAlgn="base">
      <a:spcBef>
        <a:spcPct val="0"/>
      </a:spcBef>
      <a:spcAft>
        <a:spcPct val="0"/>
      </a:spcAft>
      <a:defRPr kumimoji="1" kern="1200">
        <a:solidFill>
          <a:schemeClr val="tx1"/>
        </a:solidFill>
        <a:latin typeface="Arial" charset="0"/>
        <a:ea typeface="MS PGothic" pitchFamily="50" charset="-128"/>
        <a:cs typeface="+mn-cs"/>
      </a:defRPr>
    </a:lvl3pPr>
    <a:lvl4pPr marL="1371600" algn="l" rtl="0" fontAlgn="base">
      <a:spcBef>
        <a:spcPct val="0"/>
      </a:spcBef>
      <a:spcAft>
        <a:spcPct val="0"/>
      </a:spcAft>
      <a:defRPr kumimoji="1" kern="1200">
        <a:solidFill>
          <a:schemeClr val="tx1"/>
        </a:solidFill>
        <a:latin typeface="Arial" charset="0"/>
        <a:ea typeface="MS PGothic" pitchFamily="50" charset="-128"/>
        <a:cs typeface="+mn-cs"/>
      </a:defRPr>
    </a:lvl4pPr>
    <a:lvl5pPr marL="1828800" algn="l" rtl="0" fontAlgn="base">
      <a:spcBef>
        <a:spcPct val="0"/>
      </a:spcBef>
      <a:spcAft>
        <a:spcPct val="0"/>
      </a:spcAft>
      <a:defRPr kumimoji="1" kern="1200">
        <a:solidFill>
          <a:schemeClr val="tx1"/>
        </a:solidFill>
        <a:latin typeface="Arial" charset="0"/>
        <a:ea typeface="MS PGothic" pitchFamily="50" charset="-128"/>
        <a:cs typeface="+mn-cs"/>
      </a:defRPr>
    </a:lvl5pPr>
    <a:lvl6pPr marL="2286000" algn="l" defTabSz="914400" rtl="0" eaLnBrk="1" latinLnBrk="0" hangingPunct="1">
      <a:defRPr kumimoji="1" kern="1200">
        <a:solidFill>
          <a:schemeClr val="tx1"/>
        </a:solidFill>
        <a:latin typeface="Arial" charset="0"/>
        <a:ea typeface="MS PGothic" pitchFamily="50" charset="-128"/>
        <a:cs typeface="+mn-cs"/>
      </a:defRPr>
    </a:lvl6pPr>
    <a:lvl7pPr marL="2743200" algn="l" defTabSz="914400" rtl="0" eaLnBrk="1" latinLnBrk="0" hangingPunct="1">
      <a:defRPr kumimoji="1" kern="1200">
        <a:solidFill>
          <a:schemeClr val="tx1"/>
        </a:solidFill>
        <a:latin typeface="Arial" charset="0"/>
        <a:ea typeface="MS PGothic" pitchFamily="50" charset="-128"/>
        <a:cs typeface="+mn-cs"/>
      </a:defRPr>
    </a:lvl7pPr>
    <a:lvl8pPr marL="3200400" algn="l" defTabSz="914400" rtl="0" eaLnBrk="1" latinLnBrk="0" hangingPunct="1">
      <a:defRPr kumimoji="1" kern="1200">
        <a:solidFill>
          <a:schemeClr val="tx1"/>
        </a:solidFill>
        <a:latin typeface="Arial" charset="0"/>
        <a:ea typeface="MS PGothic" pitchFamily="50" charset="-128"/>
        <a:cs typeface="+mn-cs"/>
      </a:defRPr>
    </a:lvl8pPr>
    <a:lvl9pPr marL="3657600" algn="l" defTabSz="914400" rtl="0" eaLnBrk="1" latinLnBrk="0" hangingPunct="1">
      <a:defRPr kumimoji="1" kern="1200">
        <a:solidFill>
          <a:schemeClr val="tx1"/>
        </a:solidFill>
        <a:latin typeface="Arial" charset="0"/>
        <a:ea typeface="MS PGothic" pitchFamily="50" charset="-128"/>
        <a:cs typeface="+mn-cs"/>
      </a:defRPr>
    </a:lvl9pPr>
  </p:defaultTextStyle>
  <p:extLst>
    <p:ext uri="{521415D9-36F7-43E2-AB2F-B90AF26B5E84}">
      <p14:sectionLst xmlns:p14="http://schemas.microsoft.com/office/powerpoint/2010/main">
        <p14:section name="イントロ" id="{02A76F28-E0D1-43DE-8566-81A4994EC3DA}">
          <p14:sldIdLst>
            <p14:sldId id="961"/>
            <p14:sldId id="1031"/>
            <p14:sldId id="1022"/>
          </p14:sldIdLst>
        </p14:section>
        <p14:section name="科学大の電着ラボ実験/実ライン測定装置の紹介" id="{188C1EA4-2DB9-4B94-9DEA-E2A358EED2CB}">
          <p14:sldIdLst>
            <p14:sldId id="892"/>
            <p14:sldId id="1066"/>
            <p14:sldId id="1012"/>
            <p14:sldId id="1046"/>
            <p14:sldId id="1047"/>
            <p14:sldId id="1048"/>
            <p14:sldId id="1049"/>
            <p14:sldId id="1032"/>
            <p14:sldId id="1038"/>
            <p14:sldId id="1054"/>
            <p14:sldId id="1039"/>
            <p14:sldId id="1051"/>
            <p14:sldId id="1050"/>
            <p14:sldId id="1052"/>
            <p14:sldId id="1055"/>
            <p14:sldId id="1053"/>
            <p14:sldId id="1056"/>
            <p14:sldId id="1033"/>
            <p14:sldId id="1042"/>
            <p14:sldId id="1025"/>
          </p14:sldIdLst>
        </p14:section>
        <p14:section name="電着塗装シミュレータ「EDESFEM」の紹介" id="{53E99749-086C-4730-BB39-9F1BBB46519F}">
          <p14:sldIdLst>
            <p14:sldId id="1023"/>
            <p14:sldId id="1067"/>
            <p14:sldId id="457"/>
            <p14:sldId id="962"/>
            <p14:sldId id="891"/>
            <p14:sldId id="458"/>
            <p14:sldId id="951"/>
            <p14:sldId id="954"/>
            <p14:sldId id="1040"/>
            <p14:sldId id="1061"/>
            <p14:sldId id="1062"/>
            <p14:sldId id="1063"/>
            <p14:sldId id="1059"/>
            <p14:sldId id="1036"/>
            <p14:sldId id="1043"/>
            <p14:sldId id="1044"/>
            <p14:sldId id="1065"/>
            <p14:sldId id="1060"/>
            <p14:sldId id="1057"/>
            <p14:sldId id="1026"/>
          </p14:sldIdLst>
        </p14:section>
        <p14:section name="多段電源電着槽の電気回路概説" id="{BC2E1FFC-28BE-4791-A331-BF5A78F4D0F3}">
          <p14:sldIdLst>
            <p14:sldId id="1024"/>
            <p14:sldId id="1068"/>
            <p14:sldId id="963"/>
            <p14:sldId id="964"/>
            <p14:sldId id="965"/>
            <p14:sldId id="1070"/>
            <p14:sldId id="1071"/>
            <p14:sldId id="1078"/>
            <p14:sldId id="1069"/>
            <p14:sldId id="1072"/>
            <p14:sldId id="1074"/>
            <p14:sldId id="1075"/>
            <p14:sldId id="1076"/>
            <p14:sldId id="1077"/>
            <p14:sldId id="967"/>
            <p14:sldId id="966"/>
            <p14:sldId id="1045"/>
            <p14:sldId id="1064"/>
          </p14:sldIdLst>
        </p14:section>
        <p14:section name="休憩・後半" id="{2F7392A0-F5FB-407E-A24E-BB900CB3D5C9}">
          <p14:sldIdLst>
            <p14:sldId id="1030"/>
            <p14:sldId id="1028"/>
            <p14:sldId id="1027"/>
            <p14:sldId id="1029"/>
            <p14:sldId id="104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49">
          <p15:clr>
            <a:srgbClr val="A4A3A4"/>
          </p15:clr>
        </p15:guide>
        <p15:guide id="2" pos="314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ki" initials="y" lastIdx="1" clrIdx="0">
    <p:extLst>
      <p:ext uri="{19B8F6BF-5375-455C-9EA6-DF929625EA0E}">
        <p15:presenceInfo xmlns:p15="http://schemas.microsoft.com/office/powerpoint/2012/main" userId="yuk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00CC"/>
    <a:srgbClr val="008000"/>
    <a:srgbClr val="E89049"/>
    <a:srgbClr val="E4CD50"/>
    <a:srgbClr val="05BCFE"/>
    <a:srgbClr val="D9D9FF"/>
    <a:srgbClr val="404040"/>
    <a:srgbClr val="FF99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44" autoAdjust="0"/>
    <p:restoredTop sz="96765" autoAdjust="0"/>
  </p:normalViewPr>
  <p:slideViewPr>
    <p:cSldViewPr snapToGrid="0">
      <p:cViewPr varScale="1">
        <p:scale>
          <a:sx n="123" d="100"/>
          <a:sy n="123" d="100"/>
        </p:scale>
        <p:origin x="96" y="188"/>
      </p:cViewPr>
      <p:guideLst>
        <p:guide orient="horz" pos="2160"/>
        <p:guide pos="3840"/>
      </p:guideLst>
    </p:cSldViewPr>
  </p:slideViewPr>
  <p:outlineViewPr>
    <p:cViewPr>
      <p:scale>
        <a:sx n="33" d="100"/>
        <a:sy n="33" d="100"/>
      </p:scale>
      <p:origin x="0" y="-15912"/>
    </p:cViewPr>
  </p:outlineViewPr>
  <p:notesTextViewPr>
    <p:cViewPr>
      <p:scale>
        <a:sx n="100" d="100"/>
        <a:sy n="100" d="100"/>
      </p:scale>
      <p:origin x="0" y="0"/>
    </p:cViewPr>
  </p:notesTextViewPr>
  <p:sorterViewPr>
    <p:cViewPr>
      <p:scale>
        <a:sx n="70" d="100"/>
        <a:sy n="70" d="100"/>
      </p:scale>
      <p:origin x="0" y="0"/>
    </p:cViewPr>
  </p:sorterViewPr>
  <p:notesViewPr>
    <p:cSldViewPr snapToGrid="0">
      <p:cViewPr varScale="1">
        <p:scale>
          <a:sx n="129" d="100"/>
          <a:sy n="129" d="100"/>
        </p:scale>
        <p:origin x="1676" y="96"/>
      </p:cViewPr>
      <p:guideLst>
        <p:guide orient="horz" pos="2149"/>
        <p:guide pos="314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gs" Target="tags/tag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21175" cy="341313"/>
          </a:xfrm>
          <a:prstGeom prst="rect">
            <a:avLst/>
          </a:prstGeom>
        </p:spPr>
        <p:txBody>
          <a:bodyPr vert="horz" lIns="91440" tIns="45720" rIns="91440" bIns="45720" rtlCol="0"/>
          <a:lstStyle>
            <a:lvl1pPr algn="l">
              <a:defRPr sz="1200"/>
            </a:lvl1pPr>
          </a:lstStyle>
          <a:p>
            <a:endParaRPr kumimoji="1" lang="ja-JP" altLang="en-US" dirty="0">
              <a:ea typeface="MS UI Gothic" panose="020B0600070205080204" pitchFamily="50" charset="-128"/>
            </a:endParaRPr>
          </a:p>
        </p:txBody>
      </p:sp>
      <p:sp>
        <p:nvSpPr>
          <p:cNvPr id="3" name="日付プレースホルダー 2"/>
          <p:cNvSpPr>
            <a:spLocks noGrp="1"/>
          </p:cNvSpPr>
          <p:nvPr>
            <p:ph type="dt" sz="quarter" idx="1"/>
          </p:nvPr>
        </p:nvSpPr>
        <p:spPr>
          <a:xfrm>
            <a:off x="5648325" y="0"/>
            <a:ext cx="4321175" cy="341313"/>
          </a:xfrm>
          <a:prstGeom prst="rect">
            <a:avLst/>
          </a:prstGeom>
        </p:spPr>
        <p:txBody>
          <a:bodyPr vert="horz" lIns="91440" tIns="45720" rIns="91440" bIns="45720" rtlCol="0"/>
          <a:lstStyle>
            <a:lvl1pPr algn="r">
              <a:defRPr sz="1200"/>
            </a:lvl1pPr>
          </a:lstStyle>
          <a:p>
            <a:fld id="{907F8867-4283-4A96-9771-3601A6259625}" type="datetimeFigureOut">
              <a:rPr kumimoji="1" lang="ja-JP" altLang="en-US" smtClean="0">
                <a:ea typeface="MS UI Gothic" panose="020B0600070205080204" pitchFamily="50" charset="-128"/>
              </a:rPr>
              <a:t>2026/4/24</a:t>
            </a:fld>
            <a:endParaRPr kumimoji="1" lang="ja-JP" altLang="en-US" dirty="0">
              <a:ea typeface="MS UI Gothic" panose="020B0600070205080204" pitchFamily="50" charset="-128"/>
            </a:endParaRPr>
          </a:p>
        </p:txBody>
      </p:sp>
      <p:sp>
        <p:nvSpPr>
          <p:cNvPr id="4" name="フッター プレースホルダー 3"/>
          <p:cNvSpPr>
            <a:spLocks noGrp="1"/>
          </p:cNvSpPr>
          <p:nvPr>
            <p:ph type="ftr" sz="quarter" idx="2"/>
          </p:nvPr>
        </p:nvSpPr>
        <p:spPr>
          <a:xfrm>
            <a:off x="0" y="6480175"/>
            <a:ext cx="4321175" cy="341313"/>
          </a:xfrm>
          <a:prstGeom prst="rect">
            <a:avLst/>
          </a:prstGeom>
        </p:spPr>
        <p:txBody>
          <a:bodyPr vert="horz" lIns="91440" tIns="45720" rIns="91440" bIns="45720" rtlCol="0" anchor="b"/>
          <a:lstStyle>
            <a:lvl1pPr algn="l">
              <a:defRPr sz="1200"/>
            </a:lvl1pPr>
          </a:lstStyle>
          <a:p>
            <a:endParaRPr kumimoji="1" lang="ja-JP" altLang="en-US" dirty="0">
              <a:ea typeface="MS UI Gothic" panose="020B0600070205080204" pitchFamily="50" charset="-128"/>
            </a:endParaRPr>
          </a:p>
        </p:txBody>
      </p:sp>
    </p:spTree>
    <p:extLst>
      <p:ext uri="{BB962C8B-B14F-4D97-AF65-F5344CB8AC3E}">
        <p14:creationId xmlns:p14="http://schemas.microsoft.com/office/powerpoint/2010/main" val="252917085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149" userDrawn="1">
          <p15:clr>
            <a:srgbClr val="F26B43"/>
          </p15:clr>
        </p15:guide>
        <p15:guide id="2" pos="314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0"/>
            <a:ext cx="4319943" cy="341209"/>
          </a:xfrm>
          <a:prstGeom prst="rect">
            <a:avLst/>
          </a:prstGeom>
        </p:spPr>
        <p:txBody>
          <a:bodyPr vert="horz" lIns="92418" tIns="46209" rIns="92418" bIns="46209" rtlCol="0"/>
          <a:lstStyle>
            <a:lvl1pPr algn="l">
              <a:defRPr sz="1200" smtClean="0">
                <a:ea typeface="MS UI Gothic" panose="020B0600070205080204" pitchFamily="50" charset="-128"/>
              </a:defRPr>
            </a:lvl1pPr>
          </a:lstStyle>
          <a:p>
            <a:pPr>
              <a:defRPr/>
            </a:pPr>
            <a:endParaRPr lang="ja-JP" altLang="en-US" dirty="0"/>
          </a:p>
        </p:txBody>
      </p:sp>
      <p:sp>
        <p:nvSpPr>
          <p:cNvPr id="3" name="日付プレースホルダ 2"/>
          <p:cNvSpPr>
            <a:spLocks noGrp="1"/>
          </p:cNvSpPr>
          <p:nvPr>
            <p:ph type="dt" idx="1"/>
          </p:nvPr>
        </p:nvSpPr>
        <p:spPr>
          <a:xfrm>
            <a:off x="5648797" y="0"/>
            <a:ext cx="4319943" cy="341209"/>
          </a:xfrm>
          <a:prstGeom prst="rect">
            <a:avLst/>
          </a:prstGeom>
        </p:spPr>
        <p:txBody>
          <a:bodyPr vert="horz" lIns="92418" tIns="46209" rIns="92418" bIns="46209" rtlCol="0"/>
          <a:lstStyle>
            <a:lvl1pPr algn="r">
              <a:defRPr sz="1200" smtClean="0">
                <a:ea typeface="MS UI Gothic" panose="020B0600070205080204" pitchFamily="50" charset="-128"/>
              </a:defRPr>
            </a:lvl1pPr>
          </a:lstStyle>
          <a:p>
            <a:pPr>
              <a:defRPr/>
            </a:pPr>
            <a:fld id="{C3B1C3B4-0EFA-4E9A-BE43-AB531CD70431}" type="datetimeFigureOut">
              <a:rPr lang="ja-JP" altLang="en-US" smtClean="0"/>
              <a:pPr>
                <a:defRPr/>
              </a:pPr>
              <a:t>2026/4/24</a:t>
            </a:fld>
            <a:endParaRPr lang="ja-JP" altLang="en-US" dirty="0"/>
          </a:p>
        </p:txBody>
      </p:sp>
      <p:sp>
        <p:nvSpPr>
          <p:cNvPr id="4" name="スライド イメージ プレースホルダ 3"/>
          <p:cNvSpPr>
            <a:spLocks noGrp="1" noRot="1" noChangeAspect="1"/>
          </p:cNvSpPr>
          <p:nvPr>
            <p:ph type="sldImg" idx="2"/>
          </p:nvPr>
        </p:nvSpPr>
        <p:spPr>
          <a:xfrm>
            <a:off x="2711450" y="511175"/>
            <a:ext cx="4548188" cy="2559050"/>
          </a:xfrm>
          <a:prstGeom prst="rect">
            <a:avLst/>
          </a:prstGeom>
          <a:noFill/>
          <a:ln w="12700">
            <a:solidFill>
              <a:prstClr val="black"/>
            </a:solidFill>
          </a:ln>
        </p:spPr>
        <p:txBody>
          <a:bodyPr vert="horz" lIns="92418" tIns="46209" rIns="92418" bIns="46209" rtlCol="0" anchor="ctr"/>
          <a:lstStyle/>
          <a:p>
            <a:pPr lvl="0"/>
            <a:endParaRPr lang="ja-JP" altLang="en-US" noProof="0" dirty="0"/>
          </a:p>
        </p:txBody>
      </p:sp>
      <p:sp>
        <p:nvSpPr>
          <p:cNvPr id="5" name="ノート プレースホルダ 4"/>
          <p:cNvSpPr>
            <a:spLocks noGrp="1"/>
          </p:cNvSpPr>
          <p:nvPr>
            <p:ph type="body" sz="quarter" idx="3"/>
          </p:nvPr>
        </p:nvSpPr>
        <p:spPr>
          <a:xfrm>
            <a:off x="997815" y="3240934"/>
            <a:ext cx="7975460" cy="3070878"/>
          </a:xfrm>
          <a:prstGeom prst="rect">
            <a:avLst/>
          </a:prstGeom>
        </p:spPr>
        <p:txBody>
          <a:bodyPr vert="horz" lIns="92418" tIns="46209" rIns="92418" bIns="46209" rtlCol="0">
            <a:normAutofit/>
          </a:bodyPr>
          <a:lstStyle/>
          <a:p>
            <a:pPr lvl="0"/>
            <a:r>
              <a:rPr lang="ja-JP" altLang="en-US" noProof="0" dirty="0"/>
              <a:t>マスタ テキストの書式設定</a:t>
            </a:r>
          </a:p>
          <a:p>
            <a:pPr lvl="1"/>
            <a:r>
              <a:rPr lang="ja-JP" altLang="en-US" noProof="0" dirty="0"/>
              <a:t>第 </a:t>
            </a:r>
            <a:r>
              <a:rPr lang="en-US" altLang="ja-JP" noProof="0" dirty="0"/>
              <a:t>2 </a:t>
            </a:r>
            <a:r>
              <a:rPr lang="ja-JP" altLang="en-US" noProof="0" dirty="0"/>
              <a:t>レベル</a:t>
            </a:r>
          </a:p>
          <a:p>
            <a:pPr lvl="2"/>
            <a:r>
              <a:rPr lang="ja-JP" altLang="en-US" noProof="0" dirty="0"/>
              <a:t>第 </a:t>
            </a:r>
            <a:r>
              <a:rPr lang="en-US" altLang="ja-JP" noProof="0" dirty="0"/>
              <a:t>3 </a:t>
            </a:r>
            <a:r>
              <a:rPr lang="ja-JP" altLang="en-US" noProof="0" dirty="0"/>
              <a:t>レベル</a:t>
            </a:r>
          </a:p>
          <a:p>
            <a:pPr lvl="3"/>
            <a:r>
              <a:rPr lang="ja-JP" altLang="en-US" noProof="0" dirty="0"/>
              <a:t>第 </a:t>
            </a:r>
            <a:r>
              <a:rPr lang="en-US" altLang="ja-JP" noProof="0" dirty="0"/>
              <a:t>4 </a:t>
            </a:r>
            <a:r>
              <a:rPr lang="ja-JP" altLang="en-US" noProof="0" dirty="0"/>
              <a:t>レベル</a:t>
            </a:r>
          </a:p>
          <a:p>
            <a:pPr lvl="4"/>
            <a:r>
              <a:rPr lang="ja-JP" altLang="en-US" noProof="0" dirty="0"/>
              <a:t>第 </a:t>
            </a:r>
            <a:r>
              <a:rPr lang="en-US" altLang="ja-JP" noProof="0" dirty="0"/>
              <a:t>5 </a:t>
            </a:r>
            <a:r>
              <a:rPr lang="ja-JP" altLang="en-US" noProof="0" dirty="0"/>
              <a:t>レベル</a:t>
            </a:r>
          </a:p>
        </p:txBody>
      </p:sp>
      <p:sp>
        <p:nvSpPr>
          <p:cNvPr id="6" name="フッター プレースホルダ 5"/>
          <p:cNvSpPr>
            <a:spLocks noGrp="1"/>
          </p:cNvSpPr>
          <p:nvPr>
            <p:ph type="ftr" sz="quarter" idx="4"/>
          </p:nvPr>
        </p:nvSpPr>
        <p:spPr>
          <a:xfrm>
            <a:off x="1" y="6480770"/>
            <a:ext cx="4319943" cy="341208"/>
          </a:xfrm>
          <a:prstGeom prst="rect">
            <a:avLst/>
          </a:prstGeom>
        </p:spPr>
        <p:txBody>
          <a:bodyPr vert="horz" lIns="92418" tIns="46209" rIns="92418" bIns="46209" rtlCol="0" anchor="b"/>
          <a:lstStyle>
            <a:lvl1pPr algn="l">
              <a:defRPr sz="1200" smtClean="0">
                <a:ea typeface="MS UI Gothic" panose="020B0600070205080204" pitchFamily="50" charset="-128"/>
              </a:defRPr>
            </a:lvl1pPr>
          </a:lstStyle>
          <a:p>
            <a:pPr>
              <a:defRPr/>
            </a:pPr>
            <a:endParaRPr lang="ja-JP" altLang="en-US" dirty="0"/>
          </a:p>
        </p:txBody>
      </p:sp>
      <p:sp>
        <p:nvSpPr>
          <p:cNvPr id="7" name="スライド番号プレースホルダ 6"/>
          <p:cNvSpPr>
            <a:spLocks noGrp="1"/>
          </p:cNvSpPr>
          <p:nvPr>
            <p:ph type="sldNum" sz="quarter" idx="5"/>
          </p:nvPr>
        </p:nvSpPr>
        <p:spPr>
          <a:xfrm>
            <a:off x="5648797" y="6480770"/>
            <a:ext cx="4319943" cy="341208"/>
          </a:xfrm>
          <a:prstGeom prst="rect">
            <a:avLst/>
          </a:prstGeom>
        </p:spPr>
        <p:txBody>
          <a:bodyPr vert="horz" lIns="92418" tIns="46209" rIns="92418" bIns="46209" rtlCol="0" anchor="b"/>
          <a:lstStyle>
            <a:lvl1pPr algn="r">
              <a:defRPr sz="1200" smtClean="0">
                <a:ea typeface="MS UI Gothic" panose="020B0600070205080204" pitchFamily="50" charset="-128"/>
              </a:defRPr>
            </a:lvl1pPr>
          </a:lstStyle>
          <a:p>
            <a:pPr>
              <a:defRPr/>
            </a:pPr>
            <a:fld id="{24E7511A-E19B-4650-9FBF-BD8447E14FDF}" type="slidenum">
              <a:rPr lang="ja-JP" altLang="en-US" smtClean="0"/>
              <a:pPr>
                <a:defRPr/>
              </a:pPr>
              <a:t>‹#›</a:t>
            </a:fld>
            <a:endParaRPr lang="ja-JP" altLang="en-US" dirty="0"/>
          </a:p>
        </p:txBody>
      </p:sp>
    </p:spTree>
    <p:extLst>
      <p:ext uri="{BB962C8B-B14F-4D97-AF65-F5344CB8AC3E}">
        <p14:creationId xmlns:p14="http://schemas.microsoft.com/office/powerpoint/2010/main" val="13999435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S UI Gothic" panose="020B0600070205080204" pitchFamily="50" charset="-128"/>
        <a:cs typeface="+mn-cs"/>
      </a:defRPr>
    </a:lvl1pPr>
    <a:lvl2pPr marL="457200" algn="l" rtl="0" fontAlgn="base">
      <a:spcBef>
        <a:spcPct val="30000"/>
      </a:spcBef>
      <a:spcAft>
        <a:spcPct val="0"/>
      </a:spcAft>
      <a:defRPr kumimoji="1" sz="1200" kern="1200">
        <a:solidFill>
          <a:schemeClr val="tx1"/>
        </a:solidFill>
        <a:latin typeface="+mn-lt"/>
        <a:ea typeface="MS UI Gothic" panose="020B0600070205080204" pitchFamily="50" charset="-128"/>
        <a:cs typeface="+mn-cs"/>
      </a:defRPr>
    </a:lvl2pPr>
    <a:lvl3pPr marL="914400" algn="l" rtl="0" fontAlgn="base">
      <a:spcBef>
        <a:spcPct val="30000"/>
      </a:spcBef>
      <a:spcAft>
        <a:spcPct val="0"/>
      </a:spcAft>
      <a:defRPr kumimoji="1" sz="1200" kern="1200">
        <a:solidFill>
          <a:schemeClr val="tx1"/>
        </a:solidFill>
        <a:latin typeface="+mn-lt"/>
        <a:ea typeface="MS UI Gothic" panose="020B0600070205080204" pitchFamily="50" charset="-128"/>
        <a:cs typeface="+mn-cs"/>
      </a:defRPr>
    </a:lvl3pPr>
    <a:lvl4pPr marL="1371600" algn="l" rtl="0" fontAlgn="base">
      <a:spcBef>
        <a:spcPct val="30000"/>
      </a:spcBef>
      <a:spcAft>
        <a:spcPct val="0"/>
      </a:spcAft>
      <a:defRPr kumimoji="1" sz="1200" kern="1200">
        <a:solidFill>
          <a:schemeClr val="tx1"/>
        </a:solidFill>
        <a:latin typeface="+mn-lt"/>
        <a:ea typeface="MS UI Gothic" panose="020B0600070205080204" pitchFamily="50" charset="-128"/>
        <a:cs typeface="+mn-cs"/>
      </a:defRPr>
    </a:lvl4pPr>
    <a:lvl5pPr marL="1828800" algn="l" rtl="0" fontAlgn="base">
      <a:spcBef>
        <a:spcPct val="30000"/>
      </a:spcBef>
      <a:spcAft>
        <a:spcPct val="0"/>
      </a:spcAft>
      <a:defRPr kumimoji="1" sz="1200" kern="1200">
        <a:solidFill>
          <a:schemeClr val="tx1"/>
        </a:solidFill>
        <a:latin typeface="+mn-lt"/>
        <a:ea typeface="MS UI Gothic" panose="020B0600070205080204"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a:t>
            </a:fld>
            <a:endParaRPr lang="ja-JP" altLang="en-US"/>
          </a:p>
        </p:txBody>
      </p:sp>
    </p:spTree>
    <p:extLst>
      <p:ext uri="{BB962C8B-B14F-4D97-AF65-F5344CB8AC3E}">
        <p14:creationId xmlns:p14="http://schemas.microsoft.com/office/powerpoint/2010/main" val="2202028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10</a:t>
            </a:fld>
            <a:endParaRPr lang="ja-JP" altLang="en-US" dirty="0"/>
          </a:p>
        </p:txBody>
      </p:sp>
    </p:spTree>
    <p:extLst>
      <p:ext uri="{BB962C8B-B14F-4D97-AF65-F5344CB8AC3E}">
        <p14:creationId xmlns:p14="http://schemas.microsoft.com/office/powerpoint/2010/main" val="3542472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11</a:t>
            </a:fld>
            <a:endParaRPr lang="ja-JP" altLang="en-US" dirty="0"/>
          </a:p>
        </p:txBody>
      </p:sp>
    </p:spTree>
    <p:extLst>
      <p:ext uri="{BB962C8B-B14F-4D97-AF65-F5344CB8AC3E}">
        <p14:creationId xmlns:p14="http://schemas.microsoft.com/office/powerpoint/2010/main" val="964888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12</a:t>
            </a:fld>
            <a:endParaRPr lang="ja-JP" altLang="en-US" dirty="0"/>
          </a:p>
        </p:txBody>
      </p:sp>
    </p:spTree>
    <p:extLst>
      <p:ext uri="{BB962C8B-B14F-4D97-AF65-F5344CB8AC3E}">
        <p14:creationId xmlns:p14="http://schemas.microsoft.com/office/powerpoint/2010/main" val="1790300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13</a:t>
            </a:fld>
            <a:endParaRPr lang="ja-JP" altLang="en-US" dirty="0"/>
          </a:p>
        </p:txBody>
      </p:sp>
    </p:spTree>
    <p:extLst>
      <p:ext uri="{BB962C8B-B14F-4D97-AF65-F5344CB8AC3E}">
        <p14:creationId xmlns:p14="http://schemas.microsoft.com/office/powerpoint/2010/main" val="549984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14</a:t>
            </a:fld>
            <a:endParaRPr lang="ja-JP" altLang="en-US" dirty="0"/>
          </a:p>
        </p:txBody>
      </p:sp>
    </p:spTree>
    <p:extLst>
      <p:ext uri="{BB962C8B-B14F-4D97-AF65-F5344CB8AC3E}">
        <p14:creationId xmlns:p14="http://schemas.microsoft.com/office/powerpoint/2010/main" val="2958627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15</a:t>
            </a:fld>
            <a:endParaRPr lang="ja-JP" altLang="en-US" dirty="0"/>
          </a:p>
        </p:txBody>
      </p:sp>
    </p:spTree>
    <p:extLst>
      <p:ext uri="{BB962C8B-B14F-4D97-AF65-F5344CB8AC3E}">
        <p14:creationId xmlns:p14="http://schemas.microsoft.com/office/powerpoint/2010/main" val="3709926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16</a:t>
            </a:fld>
            <a:endParaRPr lang="ja-JP" altLang="en-US" dirty="0"/>
          </a:p>
        </p:txBody>
      </p:sp>
    </p:spTree>
    <p:extLst>
      <p:ext uri="{BB962C8B-B14F-4D97-AF65-F5344CB8AC3E}">
        <p14:creationId xmlns:p14="http://schemas.microsoft.com/office/powerpoint/2010/main" val="4240445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17</a:t>
            </a:fld>
            <a:endParaRPr lang="ja-JP" altLang="en-US" dirty="0"/>
          </a:p>
        </p:txBody>
      </p:sp>
    </p:spTree>
    <p:extLst>
      <p:ext uri="{BB962C8B-B14F-4D97-AF65-F5344CB8AC3E}">
        <p14:creationId xmlns:p14="http://schemas.microsoft.com/office/powerpoint/2010/main" val="1713707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18</a:t>
            </a:fld>
            <a:endParaRPr lang="ja-JP" altLang="en-US" dirty="0"/>
          </a:p>
        </p:txBody>
      </p:sp>
    </p:spTree>
    <p:extLst>
      <p:ext uri="{BB962C8B-B14F-4D97-AF65-F5344CB8AC3E}">
        <p14:creationId xmlns:p14="http://schemas.microsoft.com/office/powerpoint/2010/main" val="3596030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19</a:t>
            </a:fld>
            <a:endParaRPr lang="ja-JP" altLang="en-US" dirty="0"/>
          </a:p>
        </p:txBody>
      </p:sp>
    </p:spTree>
    <p:extLst>
      <p:ext uri="{BB962C8B-B14F-4D97-AF65-F5344CB8AC3E}">
        <p14:creationId xmlns:p14="http://schemas.microsoft.com/office/powerpoint/2010/main" val="3449471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a:t>
            </a:fld>
            <a:endParaRPr lang="ja-JP" altLang="en-US" dirty="0"/>
          </a:p>
        </p:txBody>
      </p:sp>
    </p:spTree>
    <p:extLst>
      <p:ext uri="{BB962C8B-B14F-4D97-AF65-F5344CB8AC3E}">
        <p14:creationId xmlns:p14="http://schemas.microsoft.com/office/powerpoint/2010/main" val="26759781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20</a:t>
            </a:fld>
            <a:endParaRPr lang="ja-JP" altLang="en-US" dirty="0"/>
          </a:p>
        </p:txBody>
      </p:sp>
    </p:spTree>
    <p:extLst>
      <p:ext uri="{BB962C8B-B14F-4D97-AF65-F5344CB8AC3E}">
        <p14:creationId xmlns:p14="http://schemas.microsoft.com/office/powerpoint/2010/main" val="563756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21</a:t>
            </a:fld>
            <a:endParaRPr lang="ja-JP" altLang="en-US" dirty="0"/>
          </a:p>
        </p:txBody>
      </p:sp>
    </p:spTree>
    <p:extLst>
      <p:ext uri="{BB962C8B-B14F-4D97-AF65-F5344CB8AC3E}">
        <p14:creationId xmlns:p14="http://schemas.microsoft.com/office/powerpoint/2010/main" val="2445815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22</a:t>
            </a:fld>
            <a:endParaRPr lang="ja-JP" altLang="en-US" dirty="0"/>
          </a:p>
        </p:txBody>
      </p:sp>
    </p:spTree>
    <p:extLst>
      <p:ext uri="{BB962C8B-B14F-4D97-AF65-F5344CB8AC3E}">
        <p14:creationId xmlns:p14="http://schemas.microsoft.com/office/powerpoint/2010/main" val="1118115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23</a:t>
            </a:fld>
            <a:endParaRPr lang="ja-JP" altLang="en-US" dirty="0"/>
          </a:p>
        </p:txBody>
      </p:sp>
    </p:spTree>
    <p:extLst>
      <p:ext uri="{BB962C8B-B14F-4D97-AF65-F5344CB8AC3E}">
        <p14:creationId xmlns:p14="http://schemas.microsoft.com/office/powerpoint/2010/main" val="17601379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24</a:t>
            </a:fld>
            <a:endParaRPr lang="ja-JP" altLang="en-US" dirty="0"/>
          </a:p>
        </p:txBody>
      </p:sp>
    </p:spTree>
    <p:extLst>
      <p:ext uri="{BB962C8B-B14F-4D97-AF65-F5344CB8AC3E}">
        <p14:creationId xmlns:p14="http://schemas.microsoft.com/office/powerpoint/2010/main" val="9222928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25</a:t>
            </a:fld>
            <a:endParaRPr lang="ja-JP" altLang="en-US" dirty="0"/>
          </a:p>
        </p:txBody>
      </p:sp>
    </p:spTree>
    <p:extLst>
      <p:ext uri="{BB962C8B-B14F-4D97-AF65-F5344CB8AC3E}">
        <p14:creationId xmlns:p14="http://schemas.microsoft.com/office/powerpoint/2010/main" val="27077296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1450" y="511175"/>
            <a:ext cx="4548188" cy="2559050"/>
          </a:xfrm>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26</a:t>
            </a:fld>
            <a:endParaRPr lang="ja-JP" altLang="en-US"/>
          </a:p>
        </p:txBody>
      </p:sp>
    </p:spTree>
    <p:extLst>
      <p:ext uri="{BB962C8B-B14F-4D97-AF65-F5344CB8AC3E}">
        <p14:creationId xmlns:p14="http://schemas.microsoft.com/office/powerpoint/2010/main" val="30733791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1450" y="511175"/>
            <a:ext cx="4548188" cy="2559050"/>
          </a:xfrm>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27</a:t>
            </a:fld>
            <a:endParaRPr lang="ja-JP" altLang="en-US"/>
          </a:p>
        </p:txBody>
      </p:sp>
    </p:spTree>
    <p:extLst>
      <p:ext uri="{BB962C8B-B14F-4D97-AF65-F5344CB8AC3E}">
        <p14:creationId xmlns:p14="http://schemas.microsoft.com/office/powerpoint/2010/main" val="23239360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1450" y="511175"/>
            <a:ext cx="4548188" cy="25590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28</a:t>
            </a:fld>
            <a:endParaRPr lang="ja-JP" altLang="en-US"/>
          </a:p>
        </p:txBody>
      </p:sp>
    </p:spTree>
    <p:extLst>
      <p:ext uri="{BB962C8B-B14F-4D97-AF65-F5344CB8AC3E}">
        <p14:creationId xmlns:p14="http://schemas.microsoft.com/office/powerpoint/2010/main" val="34382618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1450" y="511175"/>
            <a:ext cx="4548188" cy="25590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29</a:t>
            </a:fld>
            <a:endParaRPr lang="ja-JP" altLang="en-US"/>
          </a:p>
        </p:txBody>
      </p:sp>
    </p:spTree>
    <p:extLst>
      <p:ext uri="{BB962C8B-B14F-4D97-AF65-F5344CB8AC3E}">
        <p14:creationId xmlns:p14="http://schemas.microsoft.com/office/powerpoint/2010/main" val="3867569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a:t>
            </a:fld>
            <a:endParaRPr lang="ja-JP" altLang="en-US" dirty="0"/>
          </a:p>
        </p:txBody>
      </p:sp>
    </p:spTree>
    <p:extLst>
      <p:ext uri="{BB962C8B-B14F-4D97-AF65-F5344CB8AC3E}">
        <p14:creationId xmlns:p14="http://schemas.microsoft.com/office/powerpoint/2010/main" val="16502605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1450" y="511175"/>
            <a:ext cx="4548188" cy="25590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30</a:t>
            </a:fld>
            <a:endParaRPr lang="ja-JP" altLang="en-US"/>
          </a:p>
        </p:txBody>
      </p:sp>
    </p:spTree>
    <p:extLst>
      <p:ext uri="{BB962C8B-B14F-4D97-AF65-F5344CB8AC3E}">
        <p14:creationId xmlns:p14="http://schemas.microsoft.com/office/powerpoint/2010/main" val="6287635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31</a:t>
            </a:fld>
            <a:endParaRPr lang="ja-JP" altLang="en-US" dirty="0"/>
          </a:p>
        </p:txBody>
      </p:sp>
    </p:spTree>
    <p:extLst>
      <p:ext uri="{BB962C8B-B14F-4D97-AF65-F5344CB8AC3E}">
        <p14:creationId xmlns:p14="http://schemas.microsoft.com/office/powerpoint/2010/main" val="18366917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32</a:t>
            </a:fld>
            <a:endParaRPr lang="ja-JP" altLang="en-US" dirty="0"/>
          </a:p>
        </p:txBody>
      </p:sp>
    </p:spTree>
    <p:extLst>
      <p:ext uri="{BB962C8B-B14F-4D97-AF65-F5344CB8AC3E}">
        <p14:creationId xmlns:p14="http://schemas.microsoft.com/office/powerpoint/2010/main" val="7924130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33</a:t>
            </a:fld>
            <a:endParaRPr lang="ja-JP" altLang="en-US" dirty="0"/>
          </a:p>
        </p:txBody>
      </p:sp>
    </p:spTree>
    <p:extLst>
      <p:ext uri="{BB962C8B-B14F-4D97-AF65-F5344CB8AC3E}">
        <p14:creationId xmlns:p14="http://schemas.microsoft.com/office/powerpoint/2010/main" val="20149306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34</a:t>
            </a:fld>
            <a:endParaRPr lang="ja-JP" altLang="en-US" dirty="0"/>
          </a:p>
        </p:txBody>
      </p:sp>
    </p:spTree>
    <p:extLst>
      <p:ext uri="{BB962C8B-B14F-4D97-AF65-F5344CB8AC3E}">
        <p14:creationId xmlns:p14="http://schemas.microsoft.com/office/powerpoint/2010/main" val="37874561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35</a:t>
            </a:fld>
            <a:endParaRPr lang="ja-JP" altLang="en-US" dirty="0"/>
          </a:p>
        </p:txBody>
      </p:sp>
    </p:spTree>
    <p:extLst>
      <p:ext uri="{BB962C8B-B14F-4D97-AF65-F5344CB8AC3E}">
        <p14:creationId xmlns:p14="http://schemas.microsoft.com/office/powerpoint/2010/main" val="11261521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36</a:t>
            </a:fld>
            <a:endParaRPr lang="ja-JP" altLang="en-US" dirty="0"/>
          </a:p>
        </p:txBody>
      </p:sp>
    </p:spTree>
    <p:extLst>
      <p:ext uri="{BB962C8B-B14F-4D97-AF65-F5344CB8AC3E}">
        <p14:creationId xmlns:p14="http://schemas.microsoft.com/office/powerpoint/2010/main" val="1320696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37</a:t>
            </a:fld>
            <a:endParaRPr lang="ja-JP" altLang="en-US" dirty="0"/>
          </a:p>
        </p:txBody>
      </p:sp>
    </p:spTree>
    <p:extLst>
      <p:ext uri="{BB962C8B-B14F-4D97-AF65-F5344CB8AC3E}">
        <p14:creationId xmlns:p14="http://schemas.microsoft.com/office/powerpoint/2010/main" val="29192537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38</a:t>
            </a:fld>
            <a:endParaRPr lang="ja-JP" altLang="en-US" dirty="0"/>
          </a:p>
        </p:txBody>
      </p:sp>
    </p:spTree>
    <p:extLst>
      <p:ext uri="{BB962C8B-B14F-4D97-AF65-F5344CB8AC3E}">
        <p14:creationId xmlns:p14="http://schemas.microsoft.com/office/powerpoint/2010/main" val="17216885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39</a:t>
            </a:fld>
            <a:endParaRPr lang="ja-JP" altLang="en-US" dirty="0"/>
          </a:p>
        </p:txBody>
      </p:sp>
    </p:spTree>
    <p:extLst>
      <p:ext uri="{BB962C8B-B14F-4D97-AF65-F5344CB8AC3E}">
        <p14:creationId xmlns:p14="http://schemas.microsoft.com/office/powerpoint/2010/main" val="871164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4</a:t>
            </a:fld>
            <a:endParaRPr lang="ja-JP" altLang="en-US"/>
          </a:p>
        </p:txBody>
      </p:sp>
    </p:spTree>
    <p:extLst>
      <p:ext uri="{BB962C8B-B14F-4D97-AF65-F5344CB8AC3E}">
        <p14:creationId xmlns:p14="http://schemas.microsoft.com/office/powerpoint/2010/main" val="18094109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40</a:t>
            </a:fld>
            <a:endParaRPr lang="ja-JP" altLang="en-US" dirty="0"/>
          </a:p>
        </p:txBody>
      </p:sp>
    </p:spTree>
    <p:extLst>
      <p:ext uri="{BB962C8B-B14F-4D97-AF65-F5344CB8AC3E}">
        <p14:creationId xmlns:p14="http://schemas.microsoft.com/office/powerpoint/2010/main" val="16092585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41</a:t>
            </a:fld>
            <a:endParaRPr lang="ja-JP" altLang="en-US" dirty="0"/>
          </a:p>
        </p:txBody>
      </p:sp>
    </p:spTree>
    <p:extLst>
      <p:ext uri="{BB962C8B-B14F-4D97-AF65-F5344CB8AC3E}">
        <p14:creationId xmlns:p14="http://schemas.microsoft.com/office/powerpoint/2010/main" val="28623542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42</a:t>
            </a:fld>
            <a:endParaRPr lang="ja-JP" altLang="en-US" dirty="0"/>
          </a:p>
        </p:txBody>
      </p:sp>
    </p:spTree>
    <p:extLst>
      <p:ext uri="{BB962C8B-B14F-4D97-AF65-F5344CB8AC3E}">
        <p14:creationId xmlns:p14="http://schemas.microsoft.com/office/powerpoint/2010/main" val="9221226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43</a:t>
            </a:fld>
            <a:endParaRPr lang="ja-JP" altLang="en-US" dirty="0"/>
          </a:p>
        </p:txBody>
      </p:sp>
    </p:spTree>
    <p:extLst>
      <p:ext uri="{BB962C8B-B14F-4D97-AF65-F5344CB8AC3E}">
        <p14:creationId xmlns:p14="http://schemas.microsoft.com/office/powerpoint/2010/main" val="7067546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44</a:t>
            </a:fld>
            <a:endParaRPr lang="ja-JP" altLang="en-US" dirty="0"/>
          </a:p>
        </p:txBody>
      </p:sp>
    </p:spTree>
    <p:extLst>
      <p:ext uri="{BB962C8B-B14F-4D97-AF65-F5344CB8AC3E}">
        <p14:creationId xmlns:p14="http://schemas.microsoft.com/office/powerpoint/2010/main" val="25571579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45</a:t>
            </a:fld>
            <a:endParaRPr lang="ja-JP" altLang="en-US" dirty="0"/>
          </a:p>
        </p:txBody>
      </p:sp>
    </p:spTree>
    <p:extLst>
      <p:ext uri="{BB962C8B-B14F-4D97-AF65-F5344CB8AC3E}">
        <p14:creationId xmlns:p14="http://schemas.microsoft.com/office/powerpoint/2010/main" val="1544811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46</a:t>
            </a:fld>
            <a:endParaRPr lang="ja-JP" altLang="en-US" dirty="0"/>
          </a:p>
        </p:txBody>
      </p:sp>
    </p:spTree>
    <p:extLst>
      <p:ext uri="{BB962C8B-B14F-4D97-AF65-F5344CB8AC3E}">
        <p14:creationId xmlns:p14="http://schemas.microsoft.com/office/powerpoint/2010/main" val="23265605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47</a:t>
            </a:fld>
            <a:endParaRPr lang="ja-JP" altLang="en-US" dirty="0"/>
          </a:p>
        </p:txBody>
      </p:sp>
    </p:spTree>
    <p:extLst>
      <p:ext uri="{BB962C8B-B14F-4D97-AF65-F5344CB8AC3E}">
        <p14:creationId xmlns:p14="http://schemas.microsoft.com/office/powerpoint/2010/main" val="3294792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48</a:t>
            </a:fld>
            <a:endParaRPr lang="ja-JP" altLang="en-US" dirty="0"/>
          </a:p>
        </p:txBody>
      </p:sp>
    </p:spTree>
    <p:extLst>
      <p:ext uri="{BB962C8B-B14F-4D97-AF65-F5344CB8AC3E}">
        <p14:creationId xmlns:p14="http://schemas.microsoft.com/office/powerpoint/2010/main" val="8845358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49</a:t>
            </a:fld>
            <a:endParaRPr lang="ja-JP" altLang="en-US" dirty="0"/>
          </a:p>
        </p:txBody>
      </p:sp>
    </p:spTree>
    <p:extLst>
      <p:ext uri="{BB962C8B-B14F-4D97-AF65-F5344CB8AC3E}">
        <p14:creationId xmlns:p14="http://schemas.microsoft.com/office/powerpoint/2010/main" val="673295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5</a:t>
            </a:fld>
            <a:endParaRPr lang="ja-JP" altLang="en-US" dirty="0"/>
          </a:p>
        </p:txBody>
      </p:sp>
    </p:spTree>
    <p:extLst>
      <p:ext uri="{BB962C8B-B14F-4D97-AF65-F5344CB8AC3E}">
        <p14:creationId xmlns:p14="http://schemas.microsoft.com/office/powerpoint/2010/main" val="1139398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50</a:t>
            </a:fld>
            <a:endParaRPr lang="ja-JP" altLang="en-US" dirty="0"/>
          </a:p>
        </p:txBody>
      </p:sp>
    </p:spTree>
    <p:extLst>
      <p:ext uri="{BB962C8B-B14F-4D97-AF65-F5344CB8AC3E}">
        <p14:creationId xmlns:p14="http://schemas.microsoft.com/office/powerpoint/2010/main" val="14886656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51</a:t>
            </a:fld>
            <a:endParaRPr lang="ja-JP" altLang="en-US" dirty="0"/>
          </a:p>
        </p:txBody>
      </p:sp>
    </p:spTree>
    <p:extLst>
      <p:ext uri="{BB962C8B-B14F-4D97-AF65-F5344CB8AC3E}">
        <p14:creationId xmlns:p14="http://schemas.microsoft.com/office/powerpoint/2010/main" val="40200424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52</a:t>
            </a:fld>
            <a:endParaRPr lang="ja-JP" altLang="en-US" dirty="0"/>
          </a:p>
        </p:txBody>
      </p:sp>
    </p:spTree>
    <p:extLst>
      <p:ext uri="{BB962C8B-B14F-4D97-AF65-F5344CB8AC3E}">
        <p14:creationId xmlns:p14="http://schemas.microsoft.com/office/powerpoint/2010/main" val="26545621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53</a:t>
            </a:fld>
            <a:endParaRPr lang="ja-JP" altLang="en-US" dirty="0"/>
          </a:p>
        </p:txBody>
      </p:sp>
    </p:spTree>
    <p:extLst>
      <p:ext uri="{BB962C8B-B14F-4D97-AF65-F5344CB8AC3E}">
        <p14:creationId xmlns:p14="http://schemas.microsoft.com/office/powerpoint/2010/main" val="36382963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54</a:t>
            </a:fld>
            <a:endParaRPr lang="ja-JP" altLang="en-US" dirty="0"/>
          </a:p>
        </p:txBody>
      </p:sp>
    </p:spTree>
    <p:extLst>
      <p:ext uri="{BB962C8B-B14F-4D97-AF65-F5344CB8AC3E}">
        <p14:creationId xmlns:p14="http://schemas.microsoft.com/office/powerpoint/2010/main" val="28542085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55</a:t>
            </a:fld>
            <a:endParaRPr lang="ja-JP" altLang="en-US" dirty="0"/>
          </a:p>
        </p:txBody>
      </p:sp>
    </p:spTree>
    <p:extLst>
      <p:ext uri="{BB962C8B-B14F-4D97-AF65-F5344CB8AC3E}">
        <p14:creationId xmlns:p14="http://schemas.microsoft.com/office/powerpoint/2010/main" val="15423556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56</a:t>
            </a:fld>
            <a:endParaRPr lang="ja-JP" altLang="en-US" dirty="0"/>
          </a:p>
        </p:txBody>
      </p:sp>
    </p:spTree>
    <p:extLst>
      <p:ext uri="{BB962C8B-B14F-4D97-AF65-F5344CB8AC3E}">
        <p14:creationId xmlns:p14="http://schemas.microsoft.com/office/powerpoint/2010/main" val="17323788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57</a:t>
            </a:fld>
            <a:endParaRPr lang="ja-JP" altLang="en-US" dirty="0"/>
          </a:p>
        </p:txBody>
      </p:sp>
    </p:spTree>
    <p:extLst>
      <p:ext uri="{BB962C8B-B14F-4D97-AF65-F5344CB8AC3E}">
        <p14:creationId xmlns:p14="http://schemas.microsoft.com/office/powerpoint/2010/main" val="27747589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58</a:t>
            </a:fld>
            <a:endParaRPr lang="ja-JP" altLang="en-US" dirty="0"/>
          </a:p>
        </p:txBody>
      </p:sp>
    </p:spTree>
    <p:extLst>
      <p:ext uri="{BB962C8B-B14F-4D97-AF65-F5344CB8AC3E}">
        <p14:creationId xmlns:p14="http://schemas.microsoft.com/office/powerpoint/2010/main" val="5194542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59</a:t>
            </a:fld>
            <a:endParaRPr lang="ja-JP" altLang="en-US" dirty="0"/>
          </a:p>
        </p:txBody>
      </p:sp>
    </p:spTree>
    <p:extLst>
      <p:ext uri="{BB962C8B-B14F-4D97-AF65-F5344CB8AC3E}">
        <p14:creationId xmlns:p14="http://schemas.microsoft.com/office/powerpoint/2010/main" val="1773744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6</a:t>
            </a:fld>
            <a:endParaRPr lang="ja-JP" altLang="en-US" dirty="0"/>
          </a:p>
        </p:txBody>
      </p:sp>
    </p:spTree>
    <p:extLst>
      <p:ext uri="{BB962C8B-B14F-4D97-AF65-F5344CB8AC3E}">
        <p14:creationId xmlns:p14="http://schemas.microsoft.com/office/powerpoint/2010/main" val="4524861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60</a:t>
            </a:fld>
            <a:endParaRPr lang="ja-JP" altLang="en-US" dirty="0"/>
          </a:p>
        </p:txBody>
      </p:sp>
    </p:spTree>
    <p:extLst>
      <p:ext uri="{BB962C8B-B14F-4D97-AF65-F5344CB8AC3E}">
        <p14:creationId xmlns:p14="http://schemas.microsoft.com/office/powerpoint/2010/main" val="31632620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61</a:t>
            </a:fld>
            <a:endParaRPr lang="ja-JP" altLang="en-US" dirty="0"/>
          </a:p>
        </p:txBody>
      </p:sp>
    </p:spTree>
    <p:extLst>
      <p:ext uri="{BB962C8B-B14F-4D97-AF65-F5344CB8AC3E}">
        <p14:creationId xmlns:p14="http://schemas.microsoft.com/office/powerpoint/2010/main" val="22080163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62</a:t>
            </a:fld>
            <a:endParaRPr lang="ja-JP" altLang="en-US" dirty="0"/>
          </a:p>
        </p:txBody>
      </p:sp>
    </p:spTree>
    <p:extLst>
      <p:ext uri="{BB962C8B-B14F-4D97-AF65-F5344CB8AC3E}">
        <p14:creationId xmlns:p14="http://schemas.microsoft.com/office/powerpoint/2010/main" val="38682267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63</a:t>
            </a:fld>
            <a:endParaRPr lang="ja-JP" altLang="en-US" dirty="0"/>
          </a:p>
        </p:txBody>
      </p:sp>
    </p:spTree>
    <p:extLst>
      <p:ext uri="{BB962C8B-B14F-4D97-AF65-F5344CB8AC3E}">
        <p14:creationId xmlns:p14="http://schemas.microsoft.com/office/powerpoint/2010/main" val="6581279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64</a:t>
            </a:fld>
            <a:endParaRPr lang="ja-JP" altLang="en-US" dirty="0"/>
          </a:p>
        </p:txBody>
      </p:sp>
    </p:spTree>
    <p:extLst>
      <p:ext uri="{BB962C8B-B14F-4D97-AF65-F5344CB8AC3E}">
        <p14:creationId xmlns:p14="http://schemas.microsoft.com/office/powerpoint/2010/main" val="14775164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65</a:t>
            </a:fld>
            <a:endParaRPr lang="ja-JP" altLang="en-US" dirty="0"/>
          </a:p>
        </p:txBody>
      </p:sp>
    </p:spTree>
    <p:extLst>
      <p:ext uri="{BB962C8B-B14F-4D97-AF65-F5344CB8AC3E}">
        <p14:creationId xmlns:p14="http://schemas.microsoft.com/office/powerpoint/2010/main" val="18881550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66</a:t>
            </a:fld>
            <a:endParaRPr lang="ja-JP" altLang="en-US" dirty="0"/>
          </a:p>
        </p:txBody>
      </p:sp>
    </p:spTree>
    <p:extLst>
      <p:ext uri="{BB962C8B-B14F-4D97-AF65-F5344CB8AC3E}">
        <p14:creationId xmlns:p14="http://schemas.microsoft.com/office/powerpoint/2010/main" val="3299423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7</a:t>
            </a:fld>
            <a:endParaRPr lang="ja-JP" altLang="en-US" dirty="0"/>
          </a:p>
        </p:txBody>
      </p:sp>
    </p:spTree>
    <p:extLst>
      <p:ext uri="{BB962C8B-B14F-4D97-AF65-F5344CB8AC3E}">
        <p14:creationId xmlns:p14="http://schemas.microsoft.com/office/powerpoint/2010/main" val="932809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8</a:t>
            </a:fld>
            <a:endParaRPr lang="ja-JP" altLang="en-US" dirty="0"/>
          </a:p>
        </p:txBody>
      </p:sp>
    </p:spTree>
    <p:extLst>
      <p:ext uri="{BB962C8B-B14F-4D97-AF65-F5344CB8AC3E}">
        <p14:creationId xmlns:p14="http://schemas.microsoft.com/office/powerpoint/2010/main" val="257455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9</a:t>
            </a:fld>
            <a:endParaRPr lang="ja-JP" altLang="en-US" dirty="0"/>
          </a:p>
        </p:txBody>
      </p:sp>
    </p:spTree>
    <p:extLst>
      <p:ext uri="{BB962C8B-B14F-4D97-AF65-F5344CB8AC3E}">
        <p14:creationId xmlns:p14="http://schemas.microsoft.com/office/powerpoint/2010/main" val="614434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0" y="1693334"/>
            <a:ext cx="12192000" cy="1951690"/>
          </a:xfrm>
        </p:spPr>
        <p:txBody>
          <a:bodyPr lIns="0" anchor="ctr"/>
          <a:lstStyle>
            <a:lvl1pPr algn="ctr">
              <a:defRPr b="1" kern="1200" baseline="0">
                <a:latin typeface="メイリオ" panose="020B0604030504040204" pitchFamily="50" charset="-128"/>
                <a:cs typeface="Arial" panose="020B0604020202020204" pitchFamily="34" charset="0"/>
              </a:defRPr>
            </a:lvl1pPr>
          </a:lstStyle>
          <a:p>
            <a:r>
              <a:rPr lang="ja-JP" altLang="en-US" dirty="0"/>
              <a:t>マスタ タイトルの書式設定</a:t>
            </a:r>
          </a:p>
        </p:txBody>
      </p:sp>
      <p:sp>
        <p:nvSpPr>
          <p:cNvPr id="3" name="サブタイトル 2"/>
          <p:cNvSpPr>
            <a:spLocks noGrp="1"/>
          </p:cNvSpPr>
          <p:nvPr>
            <p:ph type="subTitle" idx="1" hasCustomPrompt="1"/>
          </p:nvPr>
        </p:nvSpPr>
        <p:spPr>
          <a:xfrm>
            <a:off x="95335" y="4149080"/>
            <a:ext cx="12001333" cy="1777752"/>
          </a:xfrm>
        </p:spPr>
        <p:txBody>
          <a:bodyPr anchor="ctr"/>
          <a:lstStyle>
            <a:lvl1pPr marL="0" indent="0" algn="ctr">
              <a:buNone/>
              <a:defRPr kern="1200" baseline="0">
                <a:latin typeface="MS UI Gothic" panose="020B0600070205080204" pitchFamily="50" charset="-128"/>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dirty="0"/>
              <a:t>マスタ サブタイトルの書式設定</a:t>
            </a:r>
          </a:p>
        </p:txBody>
      </p:sp>
      <p:sp>
        <p:nvSpPr>
          <p:cNvPr id="5" name="Rectangle 2">
            <a:extLst>
              <a:ext uri="{FF2B5EF4-FFF2-40B4-BE49-F238E27FC236}">
                <a16:creationId xmlns:a16="http://schemas.microsoft.com/office/drawing/2014/main" id="{F50A1702-4837-8F63-F657-57F1DE6FC473}"/>
              </a:ext>
            </a:extLst>
          </p:cNvPr>
          <p:cNvSpPr txBox="1">
            <a:spLocks noChangeArrowheads="1"/>
          </p:cNvSpPr>
          <p:nvPr userDrawn="1"/>
        </p:nvSpPr>
        <p:spPr bwMode="auto">
          <a:xfrm>
            <a:off x="0" y="1"/>
            <a:ext cx="12192000" cy="579438"/>
          </a:xfrm>
          <a:prstGeom prst="rect">
            <a:avLst/>
          </a:prstGeom>
          <a:solidFill>
            <a:srgbClr val="404040"/>
          </a:solidFill>
          <a:ln w="9525">
            <a:noFill/>
            <a:miter lim="800000"/>
            <a:headEnd/>
            <a:tailEnd/>
          </a:ln>
          <a:effectLst/>
        </p:spPr>
        <p:txBody>
          <a:bodyPr vert="horz" wrap="square" lIns="108000" tIns="0" rIns="0" bIns="0" numCol="1" anchor="b" anchorCtr="0" compatLnSpc="1">
            <a:prstTxWarp prst="textNoShape">
              <a:avLst/>
            </a:prstTxWarp>
            <a:noAutofit/>
          </a:bodyPr>
          <a:lstStyle>
            <a:lvl1pPr algn="l" rtl="0" eaLnBrk="1" fontAlgn="ctr" latinLnBrk="1" hangingPunct="1">
              <a:spcBef>
                <a:spcPct val="0"/>
              </a:spcBef>
              <a:spcAft>
                <a:spcPct val="0"/>
              </a:spcAft>
              <a:defRPr kumimoji="1" sz="3200" b="1" baseline="0">
                <a:solidFill>
                  <a:schemeClr val="bg1"/>
                </a:solidFill>
                <a:effectLst/>
                <a:latin typeface="メイリオ" panose="020B0604030504040204" pitchFamily="50" charset="-128"/>
                <a:ea typeface="メイリオ" panose="020B0604030504040204" pitchFamily="50" charset="-128"/>
                <a:cs typeface="Arial" panose="020B0604020202020204" pitchFamily="34" charset="0"/>
              </a:defRPr>
            </a:lvl1pPr>
            <a:lvl2pPr algn="l" rtl="0" eaLnBrk="0" fontAlgn="base" hangingPunct="0">
              <a:spcBef>
                <a:spcPct val="0"/>
              </a:spcBef>
              <a:spcAft>
                <a:spcPct val="0"/>
              </a:spcAft>
              <a:defRPr kumimoji="1" sz="3600" b="1">
                <a:solidFill>
                  <a:schemeClr val="accent2"/>
                </a:solidFill>
                <a:latin typeface="Arial" charset="0"/>
                <a:ea typeface="MS PGothic" pitchFamily="50" charset="-128"/>
              </a:defRPr>
            </a:lvl2pPr>
            <a:lvl3pPr algn="l" rtl="0" eaLnBrk="0" fontAlgn="base" hangingPunct="0">
              <a:spcBef>
                <a:spcPct val="0"/>
              </a:spcBef>
              <a:spcAft>
                <a:spcPct val="0"/>
              </a:spcAft>
              <a:defRPr kumimoji="1" sz="3600" b="1">
                <a:solidFill>
                  <a:schemeClr val="accent2"/>
                </a:solidFill>
                <a:latin typeface="Arial" charset="0"/>
                <a:ea typeface="MS PGothic" pitchFamily="50" charset="-128"/>
              </a:defRPr>
            </a:lvl3pPr>
            <a:lvl4pPr algn="l" rtl="0" eaLnBrk="0" fontAlgn="base" hangingPunct="0">
              <a:spcBef>
                <a:spcPct val="0"/>
              </a:spcBef>
              <a:spcAft>
                <a:spcPct val="0"/>
              </a:spcAft>
              <a:defRPr kumimoji="1" sz="3600" b="1">
                <a:solidFill>
                  <a:schemeClr val="accent2"/>
                </a:solidFill>
                <a:latin typeface="Arial" charset="0"/>
                <a:ea typeface="MS PGothic" pitchFamily="50" charset="-128"/>
              </a:defRPr>
            </a:lvl4pPr>
            <a:lvl5pPr algn="l" rtl="0" eaLnBrk="0" fontAlgn="base" hangingPunct="0">
              <a:spcBef>
                <a:spcPct val="0"/>
              </a:spcBef>
              <a:spcAft>
                <a:spcPct val="0"/>
              </a:spcAft>
              <a:defRPr kumimoji="1" sz="3600" b="1">
                <a:solidFill>
                  <a:schemeClr val="accent2"/>
                </a:solidFill>
                <a:latin typeface="Arial" charset="0"/>
                <a:ea typeface="MS PGothic" pitchFamily="50" charset="-128"/>
              </a:defRPr>
            </a:lvl5pPr>
            <a:lvl6pPr marL="457200" algn="l" rtl="0" fontAlgn="base">
              <a:spcBef>
                <a:spcPct val="0"/>
              </a:spcBef>
              <a:spcAft>
                <a:spcPct val="0"/>
              </a:spcAft>
              <a:defRPr kumimoji="1" sz="3600" b="1">
                <a:solidFill>
                  <a:schemeClr val="accent2"/>
                </a:solidFill>
                <a:latin typeface="MS PGothic" pitchFamily="50" charset="-128"/>
                <a:ea typeface="MS PGothic" pitchFamily="50" charset="-128"/>
              </a:defRPr>
            </a:lvl6pPr>
            <a:lvl7pPr marL="914400" algn="l" rtl="0" fontAlgn="base">
              <a:spcBef>
                <a:spcPct val="0"/>
              </a:spcBef>
              <a:spcAft>
                <a:spcPct val="0"/>
              </a:spcAft>
              <a:defRPr kumimoji="1" sz="3600" b="1">
                <a:solidFill>
                  <a:schemeClr val="accent2"/>
                </a:solidFill>
                <a:latin typeface="MS PGothic" pitchFamily="50" charset="-128"/>
                <a:ea typeface="MS PGothic" pitchFamily="50" charset="-128"/>
              </a:defRPr>
            </a:lvl7pPr>
            <a:lvl8pPr marL="1371600" algn="l" rtl="0" fontAlgn="base">
              <a:spcBef>
                <a:spcPct val="0"/>
              </a:spcBef>
              <a:spcAft>
                <a:spcPct val="0"/>
              </a:spcAft>
              <a:defRPr kumimoji="1" sz="3600" b="1">
                <a:solidFill>
                  <a:schemeClr val="accent2"/>
                </a:solidFill>
                <a:latin typeface="MS PGothic" pitchFamily="50" charset="-128"/>
                <a:ea typeface="MS PGothic" pitchFamily="50" charset="-128"/>
              </a:defRPr>
            </a:lvl8pPr>
            <a:lvl9pPr marL="1828800" algn="l" rtl="0" fontAlgn="base">
              <a:spcBef>
                <a:spcPct val="0"/>
              </a:spcBef>
              <a:spcAft>
                <a:spcPct val="0"/>
              </a:spcAft>
              <a:defRPr kumimoji="1" sz="3600" b="1">
                <a:solidFill>
                  <a:schemeClr val="accent2"/>
                </a:solidFill>
                <a:latin typeface="MS PGothic" pitchFamily="50" charset="-128"/>
                <a:ea typeface="MS PGothic" pitchFamily="50" charset="-128"/>
              </a:defRPr>
            </a:lvl9pPr>
          </a:lstStyle>
          <a:p>
            <a:endParaRPr lang="ja-JP" altLang="en-US" sz="3200" kern="1200" baseline="0" dirty="0"/>
          </a:p>
        </p:txBody>
      </p:sp>
      <p:sp>
        <p:nvSpPr>
          <p:cNvPr id="4" name="スライド番号プレースホルダー 2">
            <a:extLst>
              <a:ext uri="{FF2B5EF4-FFF2-40B4-BE49-F238E27FC236}">
                <a16:creationId xmlns:a16="http://schemas.microsoft.com/office/drawing/2014/main" id="{0B24417F-48F3-7EF7-8398-9C5B9920ED8A}"/>
              </a:ext>
            </a:extLst>
          </p:cNvPr>
          <p:cNvSpPr>
            <a:spLocks noGrp="1"/>
          </p:cNvSpPr>
          <p:nvPr>
            <p:ph type="sldNum" sz="quarter" idx="4"/>
          </p:nvPr>
        </p:nvSpPr>
        <p:spPr>
          <a:xfrm flipH="1">
            <a:off x="5555537" y="6429968"/>
            <a:ext cx="1080000" cy="216000"/>
          </a:xfrm>
          <a:prstGeom prst="rect">
            <a:avLst/>
          </a:prstGeom>
        </p:spPr>
        <p:txBody>
          <a:bodyPr vert="horz" wrap="none" lIns="0" tIns="0" rIns="0" bIns="0" rtlCol="0" anchor="b">
            <a:noAutofit/>
          </a:bodyPr>
          <a:lstStyle>
            <a:lvl1pPr algn="ctr">
              <a:defRPr sz="1800" b="1">
                <a:solidFill>
                  <a:schemeClr val="bg1"/>
                </a:solidFill>
                <a:latin typeface="BIZ UDPゴシック" panose="020B0400000000000000" pitchFamily="50" charset="-128"/>
                <a:ea typeface="BIZ UDPゴシック" panose="020B0400000000000000" pitchFamily="50" charset="-128"/>
                <a:cs typeface="Arial" panose="020B0604020202020204" pitchFamily="34" charset="0"/>
              </a:defRPr>
            </a:lvl1pPr>
          </a:lstStyle>
          <a:p>
            <a:r>
              <a:rPr lang="en-US" altLang="ja-JP"/>
              <a:t>P. </a:t>
            </a:r>
            <a:fld id="{46905B5D-1FC7-487A-AD75-007BD4BDDA5E}" type="slidenum">
              <a:rPr lang="ja-JP" altLang="en-US" smtClean="0"/>
              <a:pPr/>
              <a:t>‹#›</a:t>
            </a:fld>
            <a:endParaRPr lang="ja-JP" altLang="en-US" b="1" dirty="0"/>
          </a:p>
        </p:txBody>
      </p:sp>
    </p:spTree>
    <p:extLst>
      <p:ext uri="{BB962C8B-B14F-4D97-AF65-F5344CB8AC3E}">
        <p14:creationId xmlns:p14="http://schemas.microsoft.com/office/powerpoint/2010/main" val="9030338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セクションタイトル">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A261E060-63FC-41D8-AD70-60996F0DA399}"/>
              </a:ext>
            </a:extLst>
          </p:cNvPr>
          <p:cNvSpPr>
            <a:spLocks noGrp="1"/>
          </p:cNvSpPr>
          <p:nvPr>
            <p:ph type="ctrTitle" hasCustomPrompt="1"/>
          </p:nvPr>
        </p:nvSpPr>
        <p:spPr>
          <a:xfrm>
            <a:off x="1" y="2708920"/>
            <a:ext cx="12191999" cy="1440160"/>
          </a:xfrm>
          <a:solidFill>
            <a:srgbClr val="404040"/>
          </a:solidFill>
        </p:spPr>
        <p:txBody>
          <a:bodyPr lIns="0" anchor="ctr"/>
          <a:lstStyle>
            <a:lvl1pPr algn="ctr">
              <a:defRPr b="1" kern="1200" baseline="0">
                <a:solidFill>
                  <a:schemeClr val="bg1"/>
                </a:solidFill>
                <a:latin typeface="メイリオ" panose="020B0604030504040204" pitchFamily="50" charset="-128"/>
                <a:cs typeface="Arial" panose="020B0604020202020204" pitchFamily="34" charset="0"/>
              </a:defRPr>
            </a:lvl1pPr>
          </a:lstStyle>
          <a:p>
            <a:r>
              <a:rPr lang="ja-JP" altLang="en-US" dirty="0"/>
              <a:t>マスタ タイトルの書式設定</a:t>
            </a:r>
          </a:p>
        </p:txBody>
      </p:sp>
      <p:sp>
        <p:nvSpPr>
          <p:cNvPr id="4" name="Rectangle 2">
            <a:extLst>
              <a:ext uri="{FF2B5EF4-FFF2-40B4-BE49-F238E27FC236}">
                <a16:creationId xmlns:a16="http://schemas.microsoft.com/office/drawing/2014/main" id="{E292D562-D46E-4913-A4FC-08D9CEE6C861}"/>
              </a:ext>
            </a:extLst>
          </p:cNvPr>
          <p:cNvSpPr txBox="1">
            <a:spLocks noChangeArrowheads="1"/>
          </p:cNvSpPr>
          <p:nvPr userDrawn="1"/>
        </p:nvSpPr>
        <p:spPr bwMode="auto">
          <a:xfrm>
            <a:off x="0" y="1"/>
            <a:ext cx="12192000" cy="579438"/>
          </a:xfrm>
          <a:prstGeom prst="rect">
            <a:avLst/>
          </a:prstGeom>
          <a:solidFill>
            <a:srgbClr val="404040"/>
          </a:solidFill>
          <a:ln w="9525">
            <a:noFill/>
            <a:miter lim="800000"/>
            <a:headEnd/>
            <a:tailEnd/>
          </a:ln>
          <a:effectLst/>
        </p:spPr>
        <p:txBody>
          <a:bodyPr vert="horz" wrap="square" lIns="108000" tIns="0" rIns="0" bIns="0" numCol="1" anchor="b" anchorCtr="0" compatLnSpc="1">
            <a:prstTxWarp prst="textNoShape">
              <a:avLst/>
            </a:prstTxWarp>
            <a:noAutofit/>
          </a:bodyPr>
          <a:lstStyle>
            <a:lvl1pPr algn="l" rtl="0" eaLnBrk="1" fontAlgn="ctr" latinLnBrk="1" hangingPunct="1">
              <a:spcBef>
                <a:spcPct val="0"/>
              </a:spcBef>
              <a:spcAft>
                <a:spcPct val="0"/>
              </a:spcAft>
              <a:defRPr kumimoji="1" sz="3200" b="1" baseline="0">
                <a:solidFill>
                  <a:schemeClr val="bg1"/>
                </a:solidFill>
                <a:effectLst/>
                <a:latin typeface="メイリオ" panose="020B0604030504040204" pitchFamily="50" charset="-128"/>
                <a:ea typeface="メイリオ" panose="020B0604030504040204" pitchFamily="50" charset="-128"/>
                <a:cs typeface="Arial" panose="020B0604020202020204" pitchFamily="34" charset="0"/>
              </a:defRPr>
            </a:lvl1pPr>
            <a:lvl2pPr algn="l" rtl="0" eaLnBrk="0" fontAlgn="base" hangingPunct="0">
              <a:spcBef>
                <a:spcPct val="0"/>
              </a:spcBef>
              <a:spcAft>
                <a:spcPct val="0"/>
              </a:spcAft>
              <a:defRPr kumimoji="1" sz="3600" b="1">
                <a:solidFill>
                  <a:schemeClr val="accent2"/>
                </a:solidFill>
                <a:latin typeface="Arial" charset="0"/>
                <a:ea typeface="MS PGothic" pitchFamily="50" charset="-128"/>
              </a:defRPr>
            </a:lvl2pPr>
            <a:lvl3pPr algn="l" rtl="0" eaLnBrk="0" fontAlgn="base" hangingPunct="0">
              <a:spcBef>
                <a:spcPct val="0"/>
              </a:spcBef>
              <a:spcAft>
                <a:spcPct val="0"/>
              </a:spcAft>
              <a:defRPr kumimoji="1" sz="3600" b="1">
                <a:solidFill>
                  <a:schemeClr val="accent2"/>
                </a:solidFill>
                <a:latin typeface="Arial" charset="0"/>
                <a:ea typeface="MS PGothic" pitchFamily="50" charset="-128"/>
              </a:defRPr>
            </a:lvl3pPr>
            <a:lvl4pPr algn="l" rtl="0" eaLnBrk="0" fontAlgn="base" hangingPunct="0">
              <a:spcBef>
                <a:spcPct val="0"/>
              </a:spcBef>
              <a:spcAft>
                <a:spcPct val="0"/>
              </a:spcAft>
              <a:defRPr kumimoji="1" sz="3600" b="1">
                <a:solidFill>
                  <a:schemeClr val="accent2"/>
                </a:solidFill>
                <a:latin typeface="Arial" charset="0"/>
                <a:ea typeface="MS PGothic" pitchFamily="50" charset="-128"/>
              </a:defRPr>
            </a:lvl4pPr>
            <a:lvl5pPr algn="l" rtl="0" eaLnBrk="0" fontAlgn="base" hangingPunct="0">
              <a:spcBef>
                <a:spcPct val="0"/>
              </a:spcBef>
              <a:spcAft>
                <a:spcPct val="0"/>
              </a:spcAft>
              <a:defRPr kumimoji="1" sz="3600" b="1">
                <a:solidFill>
                  <a:schemeClr val="accent2"/>
                </a:solidFill>
                <a:latin typeface="Arial" charset="0"/>
                <a:ea typeface="MS PGothic" pitchFamily="50" charset="-128"/>
              </a:defRPr>
            </a:lvl5pPr>
            <a:lvl6pPr marL="457200" algn="l" rtl="0" fontAlgn="base">
              <a:spcBef>
                <a:spcPct val="0"/>
              </a:spcBef>
              <a:spcAft>
                <a:spcPct val="0"/>
              </a:spcAft>
              <a:defRPr kumimoji="1" sz="3600" b="1">
                <a:solidFill>
                  <a:schemeClr val="accent2"/>
                </a:solidFill>
                <a:latin typeface="MS PGothic" pitchFamily="50" charset="-128"/>
                <a:ea typeface="MS PGothic" pitchFamily="50" charset="-128"/>
              </a:defRPr>
            </a:lvl6pPr>
            <a:lvl7pPr marL="914400" algn="l" rtl="0" fontAlgn="base">
              <a:spcBef>
                <a:spcPct val="0"/>
              </a:spcBef>
              <a:spcAft>
                <a:spcPct val="0"/>
              </a:spcAft>
              <a:defRPr kumimoji="1" sz="3600" b="1">
                <a:solidFill>
                  <a:schemeClr val="accent2"/>
                </a:solidFill>
                <a:latin typeface="MS PGothic" pitchFamily="50" charset="-128"/>
                <a:ea typeface="MS PGothic" pitchFamily="50" charset="-128"/>
              </a:defRPr>
            </a:lvl7pPr>
            <a:lvl8pPr marL="1371600" algn="l" rtl="0" fontAlgn="base">
              <a:spcBef>
                <a:spcPct val="0"/>
              </a:spcBef>
              <a:spcAft>
                <a:spcPct val="0"/>
              </a:spcAft>
              <a:defRPr kumimoji="1" sz="3600" b="1">
                <a:solidFill>
                  <a:schemeClr val="accent2"/>
                </a:solidFill>
                <a:latin typeface="MS PGothic" pitchFamily="50" charset="-128"/>
                <a:ea typeface="MS PGothic" pitchFamily="50" charset="-128"/>
              </a:defRPr>
            </a:lvl8pPr>
            <a:lvl9pPr marL="1828800" algn="l" rtl="0" fontAlgn="base">
              <a:spcBef>
                <a:spcPct val="0"/>
              </a:spcBef>
              <a:spcAft>
                <a:spcPct val="0"/>
              </a:spcAft>
              <a:defRPr kumimoji="1" sz="3600" b="1">
                <a:solidFill>
                  <a:schemeClr val="accent2"/>
                </a:solidFill>
                <a:latin typeface="MS PGothic" pitchFamily="50" charset="-128"/>
                <a:ea typeface="MS PGothic" pitchFamily="50" charset="-128"/>
              </a:defRPr>
            </a:lvl9pPr>
          </a:lstStyle>
          <a:p>
            <a:endParaRPr lang="ja-JP" altLang="en-US" sz="3200" kern="1200" baseline="0" dirty="0"/>
          </a:p>
        </p:txBody>
      </p:sp>
      <p:sp>
        <p:nvSpPr>
          <p:cNvPr id="2" name="スライド番号プレースホルダー 2">
            <a:extLst>
              <a:ext uri="{FF2B5EF4-FFF2-40B4-BE49-F238E27FC236}">
                <a16:creationId xmlns:a16="http://schemas.microsoft.com/office/drawing/2014/main" id="{2465D377-4D33-EDBE-042C-39205314587E}"/>
              </a:ext>
            </a:extLst>
          </p:cNvPr>
          <p:cNvSpPr>
            <a:spLocks noGrp="1"/>
          </p:cNvSpPr>
          <p:nvPr>
            <p:ph type="sldNum" sz="quarter" idx="4"/>
          </p:nvPr>
        </p:nvSpPr>
        <p:spPr>
          <a:xfrm flipH="1">
            <a:off x="5555537" y="6429968"/>
            <a:ext cx="1080000" cy="216000"/>
          </a:xfrm>
          <a:prstGeom prst="rect">
            <a:avLst/>
          </a:prstGeom>
        </p:spPr>
        <p:txBody>
          <a:bodyPr vert="horz" wrap="none" lIns="0" tIns="0" rIns="0" bIns="0" rtlCol="0" anchor="b">
            <a:noAutofit/>
          </a:bodyPr>
          <a:lstStyle>
            <a:lvl1pPr algn="ctr">
              <a:defRPr sz="1800" b="1">
                <a:solidFill>
                  <a:schemeClr val="bg1"/>
                </a:solidFill>
                <a:latin typeface="BIZ UDPゴシック" panose="020B0400000000000000" pitchFamily="50" charset="-128"/>
                <a:ea typeface="BIZ UDPゴシック" panose="020B0400000000000000" pitchFamily="50" charset="-128"/>
                <a:cs typeface="Arial" panose="020B0604020202020204" pitchFamily="34" charset="0"/>
              </a:defRPr>
            </a:lvl1pPr>
          </a:lstStyle>
          <a:p>
            <a:r>
              <a:rPr lang="en-US" altLang="ja-JP"/>
              <a:t>P. </a:t>
            </a:r>
            <a:fld id="{46905B5D-1FC7-487A-AD75-007BD4BDDA5E}" type="slidenum">
              <a:rPr lang="ja-JP" altLang="en-US" smtClean="0"/>
              <a:pPr/>
              <a:t>‹#›</a:t>
            </a:fld>
            <a:endParaRPr lang="ja-JP" altLang="en-US" b="1" dirty="0"/>
          </a:p>
        </p:txBody>
      </p:sp>
    </p:spTree>
    <p:extLst>
      <p:ext uri="{BB962C8B-B14F-4D97-AF65-F5344CB8AC3E}">
        <p14:creationId xmlns:p14="http://schemas.microsoft.com/office/powerpoint/2010/main" val="367351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lvl1pPr algn="l">
              <a:defRPr kern="1200" baseline="0">
                <a:latin typeface="MS UI Gothic" panose="020B0600070205080204" pitchFamily="50" charset="-128"/>
                <a:cs typeface="Arial" panose="020B0604020202020204" pitchFamily="34" charset="0"/>
              </a:defRPr>
            </a:lvl1pPr>
            <a:lvl2pPr algn="l">
              <a:defRPr kern="1200" baseline="0">
                <a:latin typeface="MS UI Gothic" panose="020B0600070205080204" pitchFamily="50" charset="-128"/>
                <a:cs typeface="Arial" panose="020B0604020202020204" pitchFamily="34" charset="0"/>
              </a:defRPr>
            </a:lvl2pPr>
            <a:lvl3pPr algn="l">
              <a:defRPr kern="1200" baseline="0">
                <a:latin typeface="MS UI Gothic" panose="020B0600070205080204" pitchFamily="50" charset="-128"/>
                <a:cs typeface="Arial" panose="020B0604020202020204" pitchFamily="34" charset="0"/>
              </a:defRPr>
            </a:lvl3pPr>
            <a:lvl4pPr algn="l">
              <a:defRPr kern="1200" baseline="0">
                <a:latin typeface="MS UI Gothic" panose="020B0600070205080204" pitchFamily="50" charset="-128"/>
                <a:cs typeface="Arial" panose="020B0604020202020204" pitchFamily="34" charset="0"/>
              </a:defRPr>
            </a:lvl4pPr>
            <a:lvl5pPr algn="l">
              <a:defRPr kern="1200" baseline="0">
                <a:latin typeface="MS UI Gothic" panose="020B0600070205080204" pitchFamily="50" charset="-128"/>
                <a:cs typeface="Arial" panose="020B0604020202020204" pitchFamily="34" charset="0"/>
              </a:defRPr>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6" name="Rectangle 2">
            <a:extLst>
              <a:ext uri="{FF2B5EF4-FFF2-40B4-BE49-F238E27FC236}">
                <a16:creationId xmlns:a16="http://schemas.microsoft.com/office/drawing/2014/main" id="{E0D17456-1B2F-43F1-A332-C91624F3CA92}"/>
              </a:ext>
            </a:extLst>
          </p:cNvPr>
          <p:cNvSpPr>
            <a:spLocks noGrp="1" noChangeArrowheads="1"/>
          </p:cNvSpPr>
          <p:nvPr>
            <p:ph type="title" hasCustomPrompt="1"/>
          </p:nvPr>
        </p:nvSpPr>
        <p:spPr bwMode="auto">
          <a:xfrm>
            <a:off x="0" y="1"/>
            <a:ext cx="12192000" cy="579438"/>
          </a:xfrm>
          <a:prstGeom prst="rect">
            <a:avLst/>
          </a:prstGeom>
          <a:solidFill>
            <a:srgbClr val="404040"/>
          </a:solidFill>
          <a:ln w="9525">
            <a:noFill/>
            <a:miter lim="800000"/>
            <a:headEnd/>
            <a:tailEnd/>
          </a:ln>
          <a:effectLst/>
        </p:spPr>
        <p:txBody>
          <a:bodyPr vert="horz" wrap="square" lIns="360000" tIns="0" rIns="0" bIns="0" numCol="1" anchor="b" anchorCtr="0" compatLnSpc="1">
            <a:prstTxWarp prst="textNoShape">
              <a:avLst/>
            </a:prstTxWarp>
            <a:noAutofit/>
          </a:bodyPr>
          <a:lstStyle>
            <a:lvl1pPr>
              <a:defRPr sz="3200" kern="1200" baseline="0">
                <a:latin typeface="メイリオ" panose="020B0604030504040204" pitchFamily="50" charset="-128"/>
              </a:defRPr>
            </a:lvl1pPr>
          </a:lstStyle>
          <a:p>
            <a:pPr lvl="0"/>
            <a:r>
              <a:rPr lang="ja-JP" altLang="en-US" dirty="0"/>
              <a:t>マスタ タイトルの書式設定</a:t>
            </a:r>
          </a:p>
        </p:txBody>
      </p:sp>
      <p:sp>
        <p:nvSpPr>
          <p:cNvPr id="2" name="スライド番号プレースホルダー 2">
            <a:extLst>
              <a:ext uri="{FF2B5EF4-FFF2-40B4-BE49-F238E27FC236}">
                <a16:creationId xmlns:a16="http://schemas.microsoft.com/office/drawing/2014/main" id="{E217573F-8180-EB6E-2582-1B870BAACC2E}"/>
              </a:ext>
            </a:extLst>
          </p:cNvPr>
          <p:cNvSpPr>
            <a:spLocks noGrp="1"/>
          </p:cNvSpPr>
          <p:nvPr>
            <p:ph type="sldNum" sz="quarter" idx="4"/>
          </p:nvPr>
        </p:nvSpPr>
        <p:spPr>
          <a:xfrm flipH="1">
            <a:off x="5555537" y="6429968"/>
            <a:ext cx="1080000" cy="216000"/>
          </a:xfrm>
          <a:prstGeom prst="rect">
            <a:avLst/>
          </a:prstGeom>
        </p:spPr>
        <p:txBody>
          <a:bodyPr vert="horz" wrap="none" lIns="0" tIns="0" rIns="0" bIns="0" rtlCol="0" anchor="b">
            <a:noAutofit/>
          </a:bodyPr>
          <a:lstStyle>
            <a:lvl1pPr algn="ctr">
              <a:defRPr sz="1800" b="1">
                <a:solidFill>
                  <a:schemeClr val="bg1"/>
                </a:solidFill>
                <a:latin typeface="BIZ UDPゴシック" panose="020B0400000000000000" pitchFamily="50" charset="-128"/>
                <a:ea typeface="BIZ UDPゴシック" panose="020B0400000000000000" pitchFamily="50" charset="-128"/>
                <a:cs typeface="Arial" panose="020B0604020202020204" pitchFamily="34" charset="0"/>
              </a:defRPr>
            </a:lvl1pPr>
          </a:lstStyle>
          <a:p>
            <a:r>
              <a:rPr lang="en-US" altLang="ja-JP"/>
              <a:t>P. </a:t>
            </a:r>
            <a:fld id="{46905B5D-1FC7-487A-AD75-007BD4BDDA5E}" type="slidenum">
              <a:rPr lang="ja-JP" altLang="en-US" smtClean="0"/>
              <a:pPr/>
              <a:t>‹#›</a:t>
            </a:fld>
            <a:endParaRPr lang="ja-JP" altLang="en-US" b="1" dirty="0"/>
          </a:p>
        </p:txBody>
      </p:sp>
    </p:spTree>
    <p:extLst>
      <p:ext uri="{BB962C8B-B14F-4D97-AF65-F5344CB8AC3E}">
        <p14:creationId xmlns:p14="http://schemas.microsoft.com/office/powerpoint/2010/main" val="2889541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8454BC2-0834-4E0A-88F7-BF9845D015E7}"/>
              </a:ext>
            </a:extLst>
          </p:cNvPr>
          <p:cNvSpPr>
            <a:spLocks noGrp="1" noChangeArrowheads="1"/>
          </p:cNvSpPr>
          <p:nvPr>
            <p:ph type="title" hasCustomPrompt="1"/>
          </p:nvPr>
        </p:nvSpPr>
        <p:spPr bwMode="auto">
          <a:xfrm>
            <a:off x="0" y="1"/>
            <a:ext cx="12192000" cy="579438"/>
          </a:xfrm>
          <a:prstGeom prst="rect">
            <a:avLst/>
          </a:prstGeom>
          <a:solidFill>
            <a:srgbClr val="404040"/>
          </a:solidFill>
          <a:ln w="9525">
            <a:noFill/>
            <a:miter lim="800000"/>
            <a:headEnd/>
            <a:tailEnd/>
          </a:ln>
          <a:effectLst/>
        </p:spPr>
        <p:txBody>
          <a:bodyPr vert="horz" wrap="square" lIns="360000" tIns="0" rIns="0" bIns="0" numCol="1" anchor="b" anchorCtr="0" compatLnSpc="1">
            <a:prstTxWarp prst="textNoShape">
              <a:avLst/>
            </a:prstTxWarp>
            <a:noAutofit/>
          </a:bodyPr>
          <a:lstStyle>
            <a:lvl1pPr>
              <a:defRPr sz="3200" kern="1200" baseline="0">
                <a:latin typeface="メイリオ" panose="020B0604030504040204" pitchFamily="50" charset="-128"/>
              </a:defRPr>
            </a:lvl1pPr>
          </a:lstStyle>
          <a:p>
            <a:pPr lvl="0"/>
            <a:r>
              <a:rPr lang="ja-JP" altLang="en-US" dirty="0"/>
              <a:t>マスタ タイトルの書式設定</a:t>
            </a:r>
          </a:p>
        </p:txBody>
      </p:sp>
      <p:sp>
        <p:nvSpPr>
          <p:cNvPr id="2" name="スライド番号プレースホルダー 2">
            <a:extLst>
              <a:ext uri="{FF2B5EF4-FFF2-40B4-BE49-F238E27FC236}">
                <a16:creationId xmlns:a16="http://schemas.microsoft.com/office/drawing/2014/main" id="{2118A3E3-02B4-08F3-3B2C-C80EFF13D59F}"/>
              </a:ext>
            </a:extLst>
          </p:cNvPr>
          <p:cNvSpPr>
            <a:spLocks noGrp="1"/>
          </p:cNvSpPr>
          <p:nvPr>
            <p:ph type="sldNum" sz="quarter" idx="4"/>
          </p:nvPr>
        </p:nvSpPr>
        <p:spPr>
          <a:xfrm flipH="1">
            <a:off x="5555537" y="6429968"/>
            <a:ext cx="1080000" cy="216000"/>
          </a:xfrm>
          <a:prstGeom prst="rect">
            <a:avLst/>
          </a:prstGeom>
        </p:spPr>
        <p:txBody>
          <a:bodyPr vert="horz" wrap="none" lIns="0" tIns="0" rIns="0" bIns="0" rtlCol="0" anchor="b">
            <a:noAutofit/>
          </a:bodyPr>
          <a:lstStyle>
            <a:lvl1pPr algn="ctr">
              <a:defRPr sz="1800" b="1">
                <a:solidFill>
                  <a:schemeClr val="bg1"/>
                </a:solidFill>
                <a:latin typeface="BIZ UDPゴシック" panose="020B0400000000000000" pitchFamily="50" charset="-128"/>
                <a:ea typeface="BIZ UDPゴシック" panose="020B0400000000000000" pitchFamily="50" charset="-128"/>
                <a:cs typeface="Arial" panose="020B0604020202020204" pitchFamily="34" charset="0"/>
              </a:defRPr>
            </a:lvl1pPr>
          </a:lstStyle>
          <a:p>
            <a:r>
              <a:rPr lang="en-US" altLang="ja-JP"/>
              <a:t>P. </a:t>
            </a:r>
            <a:fld id="{46905B5D-1FC7-487A-AD75-007BD4BDDA5E}" type="slidenum">
              <a:rPr lang="ja-JP" altLang="en-US" smtClean="0"/>
              <a:pPr/>
              <a:t>‹#›</a:t>
            </a:fld>
            <a:endParaRPr lang="ja-JP" altLang="en-US" b="1" dirty="0"/>
          </a:p>
        </p:txBody>
      </p:sp>
    </p:spTree>
    <p:extLst>
      <p:ext uri="{BB962C8B-B14F-4D97-AF65-F5344CB8AC3E}">
        <p14:creationId xmlns:p14="http://schemas.microsoft.com/office/powerpoint/2010/main" val="230866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1"/>
            <a:ext cx="12192000" cy="579438"/>
          </a:xfrm>
          <a:prstGeom prst="rect">
            <a:avLst/>
          </a:prstGeom>
          <a:solidFill>
            <a:srgbClr val="404040"/>
          </a:solidFill>
          <a:ln w="9525">
            <a:noFill/>
            <a:miter lim="800000"/>
            <a:headEnd/>
            <a:tailEnd/>
          </a:ln>
          <a:effectLst/>
        </p:spPr>
        <p:txBody>
          <a:bodyPr vert="horz" wrap="square" lIns="360000" tIns="0" rIns="0" bIns="0" numCol="1" anchor="b" anchorCtr="0" compatLnSpc="1">
            <a:prstTxWarp prst="textNoShape">
              <a:avLst/>
            </a:prstTxWarp>
            <a:noAutofit/>
          </a:bodyPr>
          <a:lstStyle/>
          <a:p>
            <a:pPr lvl="0"/>
            <a:r>
              <a:rPr lang="ja-JP" altLang="en-US" dirty="0"/>
              <a:t>マスタ タイトルの書式設定</a:t>
            </a:r>
          </a:p>
        </p:txBody>
      </p:sp>
      <p:sp>
        <p:nvSpPr>
          <p:cNvPr id="2051" name="Rectangle 3"/>
          <p:cNvSpPr>
            <a:spLocks noGrp="1" noChangeArrowheads="1"/>
          </p:cNvSpPr>
          <p:nvPr>
            <p:ph type="body" idx="1"/>
          </p:nvPr>
        </p:nvSpPr>
        <p:spPr bwMode="auto">
          <a:xfrm>
            <a:off x="334434" y="623890"/>
            <a:ext cx="11522207"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grpSp>
        <p:nvGrpSpPr>
          <p:cNvPr id="6" name="グループ化 5"/>
          <p:cNvGrpSpPr/>
          <p:nvPr userDrawn="1"/>
        </p:nvGrpSpPr>
        <p:grpSpPr>
          <a:xfrm>
            <a:off x="0" y="6397628"/>
            <a:ext cx="12192000" cy="460375"/>
            <a:chOff x="0" y="6397625"/>
            <a:chExt cx="9144000" cy="460375"/>
          </a:xfrm>
        </p:grpSpPr>
        <p:sp>
          <p:nvSpPr>
            <p:cNvPr id="3080" name="Rectangle 8"/>
            <p:cNvSpPr>
              <a:spLocks noChangeArrowheads="1"/>
            </p:cNvSpPr>
            <p:nvPr userDrawn="1"/>
          </p:nvSpPr>
          <p:spPr bwMode="auto">
            <a:xfrm flipV="1">
              <a:off x="0" y="6397625"/>
              <a:ext cx="9144000" cy="460375"/>
            </a:xfrm>
            <a:prstGeom prst="rect">
              <a:avLst/>
            </a:prstGeom>
            <a:solidFill>
              <a:srgbClr val="404040"/>
            </a:solidFill>
            <a:ln w="9525">
              <a:noFill/>
              <a:round/>
              <a:headEnd/>
              <a:tailEnd/>
            </a:ln>
          </p:spPr>
          <p:txBody>
            <a:bodyPr rot="10800000" wrap="none" lIns="0" tIns="0" rIns="0" bIns="0" anchor="b" anchorCtr="0"/>
            <a:lstStyle/>
            <a:p>
              <a:pPr>
                <a:defRPr/>
              </a:pPr>
              <a:endParaRPr lang="ja-JP" altLang="en-US" sz="2000" kern="1200" baseline="0" dirty="0">
                <a:latin typeface="MS UI Gothic" panose="020B0600070205080204" pitchFamily="50" charset="-128"/>
                <a:ea typeface="MS UI Gothic" panose="020B0600070205080204" pitchFamily="50" charset="-128"/>
              </a:endParaRPr>
            </a:p>
          </p:txBody>
        </p:sp>
        <p:sp>
          <p:nvSpPr>
            <p:cNvPr id="3081" name="Text Box 9"/>
            <p:cNvSpPr txBox="1">
              <a:spLocks noChangeArrowheads="1"/>
            </p:cNvSpPr>
            <p:nvPr userDrawn="1"/>
          </p:nvSpPr>
          <p:spPr bwMode="auto">
            <a:xfrm>
              <a:off x="3412703" y="6629968"/>
              <a:ext cx="2317943" cy="200376"/>
            </a:xfrm>
            <a:prstGeom prst="rect">
              <a:avLst/>
            </a:prstGeom>
            <a:noFill/>
            <a:ln w="9525">
              <a:noFill/>
              <a:round/>
              <a:headEnd/>
              <a:tailEnd/>
            </a:ln>
            <a:effectLst/>
          </p:spPr>
          <p:txBody>
            <a:bodyPr wrap="none" lIns="0" tIns="0" rIns="0" bIns="0" anchor="b" anchorCtr="0">
              <a:spAutoFit/>
            </a:bodyPr>
            <a:lstStyle/>
            <a:p>
              <a:pPr algn="ctr" defTabSz="457200">
                <a:lnSpc>
                  <a:spcPct val="93000"/>
                </a:lnSpc>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ja-JP" altLang="en-US" sz="1400" kern="1200" baseline="0" dirty="0">
                  <a:solidFill>
                    <a:schemeClr val="bg1"/>
                  </a:solidFill>
                  <a:latin typeface="+mn-ea"/>
                  <a:ea typeface="+mn-ea"/>
                  <a:cs typeface="Arial" pitchFamily="34" charset="0"/>
                </a:rPr>
                <a:t>第</a:t>
              </a:r>
              <a:r>
                <a:rPr kumimoji="0" lang="en-US" altLang="ja-JP" sz="1400" kern="1200" baseline="0" dirty="0">
                  <a:solidFill>
                    <a:schemeClr val="bg1"/>
                  </a:solidFill>
                  <a:latin typeface="+mn-ea"/>
                  <a:ea typeface="+mn-ea"/>
                  <a:cs typeface="Arial" pitchFamily="34" charset="0"/>
                </a:rPr>
                <a:t>1</a:t>
              </a:r>
              <a:r>
                <a:rPr kumimoji="0" lang="ja-JP" altLang="en-US" sz="1400" kern="1200" baseline="0" dirty="0">
                  <a:solidFill>
                    <a:schemeClr val="bg1"/>
                  </a:solidFill>
                  <a:latin typeface="+mn-ea"/>
                  <a:ea typeface="+mn-ea"/>
                  <a:cs typeface="Arial" pitchFamily="34" charset="0"/>
                </a:rPr>
                <a:t>回 電着解析技術交流会 </a:t>
              </a:r>
              <a:r>
                <a:rPr kumimoji="0" lang="en-US" altLang="ja-JP" sz="1400" kern="1200" baseline="0" dirty="0">
                  <a:solidFill>
                    <a:schemeClr val="bg1"/>
                  </a:solidFill>
                  <a:latin typeface="+mn-ea"/>
                  <a:ea typeface="+mn-ea"/>
                  <a:cs typeface="Arial" pitchFamily="34" charset="0"/>
                </a:rPr>
                <a:t>(2026/4/24)</a:t>
              </a:r>
            </a:p>
          </p:txBody>
        </p:sp>
      </p:grpSp>
      <p:pic>
        <p:nvPicPr>
          <p:cNvPr id="27" name="図 26" descr="図形&#10;&#10;中程度の精度で自動的に生成された説明">
            <a:extLst>
              <a:ext uri="{FF2B5EF4-FFF2-40B4-BE49-F238E27FC236}">
                <a16:creationId xmlns:a16="http://schemas.microsoft.com/office/drawing/2014/main" id="{F860427E-0F25-D426-D76B-5611F315338D}"/>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l="5346" t="19996" r="5346" b="10520"/>
          <a:stretch/>
        </p:blipFill>
        <p:spPr>
          <a:xfrm>
            <a:off x="334434" y="6455905"/>
            <a:ext cx="1908000" cy="396000"/>
          </a:xfrm>
          <a:prstGeom prst="rect">
            <a:avLst/>
          </a:prstGeom>
        </p:spPr>
      </p:pic>
      <p:sp>
        <p:nvSpPr>
          <p:cNvPr id="2" name="テキスト ボックス 1">
            <a:extLst>
              <a:ext uri="{FF2B5EF4-FFF2-40B4-BE49-F238E27FC236}">
                <a16:creationId xmlns:a16="http://schemas.microsoft.com/office/drawing/2014/main" id="{457D6EBA-9713-6138-AB12-412235A1F3F5}"/>
              </a:ext>
            </a:extLst>
          </p:cNvPr>
          <p:cNvSpPr txBox="1"/>
          <p:nvPr userDrawn="1"/>
        </p:nvSpPr>
        <p:spPr>
          <a:xfrm>
            <a:off x="10550164" y="6442638"/>
            <a:ext cx="1425390" cy="338554"/>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r>
              <a:rPr kumimoji="1" lang="ja-JP" altLang="en-US" sz="1600" b="0" dirty="0">
                <a:solidFill>
                  <a:schemeClr val="bg1"/>
                </a:solidFill>
                <a:latin typeface="BIZ UDPゴシック" panose="020B0400000000000000" pitchFamily="50" charset="-128"/>
                <a:ea typeface="BIZ UDPゴシック" panose="020B0400000000000000" pitchFamily="50" charset="-128"/>
              </a:rPr>
              <a:t>東京科学大学</a:t>
            </a:r>
          </a:p>
        </p:txBody>
      </p:sp>
    </p:spTree>
  </p:cSld>
  <p:clrMap bg1="lt1" tx1="dk1" bg2="lt2" tx2="dk2" accent1="accent1" accent2="accent2" accent3="accent3" accent4="accent4" accent5="accent5" accent6="accent6" hlink="hlink" folHlink="folHlink"/>
  <p:sldLayoutIdLst>
    <p:sldLayoutId id="2147483661" r:id="rId1"/>
    <p:sldLayoutId id="2147483668" r:id="rId2"/>
    <p:sldLayoutId id="2147483662" r:id="rId3"/>
    <p:sldLayoutId id="2147483666" r:id="rId4"/>
  </p:sldLayoutIdLst>
  <p:hf hdr="0" ftr="0" dt="0"/>
  <p:txStyles>
    <p:titleStyle>
      <a:lvl1pPr algn="l" rtl="0" eaLnBrk="1" fontAlgn="ctr" latinLnBrk="1" hangingPunct="1">
        <a:spcBef>
          <a:spcPct val="0"/>
        </a:spcBef>
        <a:spcAft>
          <a:spcPct val="0"/>
        </a:spcAft>
        <a:defRPr kumimoji="1" sz="3200" b="1" kern="1200" baseline="0">
          <a:solidFill>
            <a:schemeClr val="bg1"/>
          </a:solidFill>
          <a:effectLst/>
          <a:latin typeface="メイリオ" panose="020B0604030504040204" pitchFamily="50" charset="-128"/>
          <a:ea typeface="メイリオ" panose="020B0604030504040204" pitchFamily="50" charset="-128"/>
          <a:cs typeface="Arial" panose="020B0604020202020204" pitchFamily="34" charset="0"/>
        </a:defRPr>
      </a:lvl1pPr>
      <a:lvl2pPr algn="l" rtl="0" eaLnBrk="0" fontAlgn="base" hangingPunct="0">
        <a:spcBef>
          <a:spcPct val="0"/>
        </a:spcBef>
        <a:spcAft>
          <a:spcPct val="0"/>
        </a:spcAft>
        <a:defRPr kumimoji="1" sz="3600" b="1">
          <a:solidFill>
            <a:schemeClr val="accent2"/>
          </a:solidFill>
          <a:latin typeface="Arial" charset="0"/>
          <a:ea typeface="MS PGothic" pitchFamily="50" charset="-128"/>
        </a:defRPr>
      </a:lvl2pPr>
      <a:lvl3pPr algn="l" rtl="0" eaLnBrk="0" fontAlgn="base" hangingPunct="0">
        <a:spcBef>
          <a:spcPct val="0"/>
        </a:spcBef>
        <a:spcAft>
          <a:spcPct val="0"/>
        </a:spcAft>
        <a:defRPr kumimoji="1" sz="3600" b="1">
          <a:solidFill>
            <a:schemeClr val="accent2"/>
          </a:solidFill>
          <a:latin typeface="Arial" charset="0"/>
          <a:ea typeface="MS PGothic" pitchFamily="50" charset="-128"/>
        </a:defRPr>
      </a:lvl3pPr>
      <a:lvl4pPr algn="l" rtl="0" eaLnBrk="0" fontAlgn="base" hangingPunct="0">
        <a:spcBef>
          <a:spcPct val="0"/>
        </a:spcBef>
        <a:spcAft>
          <a:spcPct val="0"/>
        </a:spcAft>
        <a:defRPr kumimoji="1" sz="3600" b="1">
          <a:solidFill>
            <a:schemeClr val="accent2"/>
          </a:solidFill>
          <a:latin typeface="Arial" charset="0"/>
          <a:ea typeface="MS PGothic" pitchFamily="50" charset="-128"/>
        </a:defRPr>
      </a:lvl4pPr>
      <a:lvl5pPr algn="l" rtl="0" eaLnBrk="0" fontAlgn="base" hangingPunct="0">
        <a:spcBef>
          <a:spcPct val="0"/>
        </a:spcBef>
        <a:spcAft>
          <a:spcPct val="0"/>
        </a:spcAft>
        <a:defRPr kumimoji="1" sz="3600" b="1">
          <a:solidFill>
            <a:schemeClr val="accent2"/>
          </a:solidFill>
          <a:latin typeface="Arial" charset="0"/>
          <a:ea typeface="MS PGothic" pitchFamily="50" charset="-128"/>
        </a:defRPr>
      </a:lvl5pPr>
      <a:lvl6pPr marL="457200" algn="l" rtl="0" fontAlgn="base">
        <a:spcBef>
          <a:spcPct val="0"/>
        </a:spcBef>
        <a:spcAft>
          <a:spcPct val="0"/>
        </a:spcAft>
        <a:defRPr kumimoji="1" sz="3600" b="1">
          <a:solidFill>
            <a:schemeClr val="accent2"/>
          </a:solidFill>
          <a:latin typeface="MS PGothic" pitchFamily="50" charset="-128"/>
          <a:ea typeface="MS PGothic" pitchFamily="50" charset="-128"/>
        </a:defRPr>
      </a:lvl6pPr>
      <a:lvl7pPr marL="914400" algn="l" rtl="0" fontAlgn="base">
        <a:spcBef>
          <a:spcPct val="0"/>
        </a:spcBef>
        <a:spcAft>
          <a:spcPct val="0"/>
        </a:spcAft>
        <a:defRPr kumimoji="1" sz="3600" b="1">
          <a:solidFill>
            <a:schemeClr val="accent2"/>
          </a:solidFill>
          <a:latin typeface="MS PGothic" pitchFamily="50" charset="-128"/>
          <a:ea typeface="MS PGothic" pitchFamily="50" charset="-128"/>
        </a:defRPr>
      </a:lvl7pPr>
      <a:lvl8pPr marL="1371600" algn="l" rtl="0" fontAlgn="base">
        <a:spcBef>
          <a:spcPct val="0"/>
        </a:spcBef>
        <a:spcAft>
          <a:spcPct val="0"/>
        </a:spcAft>
        <a:defRPr kumimoji="1" sz="3600" b="1">
          <a:solidFill>
            <a:schemeClr val="accent2"/>
          </a:solidFill>
          <a:latin typeface="MS PGothic" pitchFamily="50" charset="-128"/>
          <a:ea typeface="MS PGothic" pitchFamily="50" charset="-128"/>
        </a:defRPr>
      </a:lvl8pPr>
      <a:lvl9pPr marL="1828800" algn="l" rtl="0" fontAlgn="base">
        <a:spcBef>
          <a:spcPct val="0"/>
        </a:spcBef>
        <a:spcAft>
          <a:spcPct val="0"/>
        </a:spcAft>
        <a:defRPr kumimoji="1" sz="3600" b="1">
          <a:solidFill>
            <a:schemeClr val="accent2"/>
          </a:solidFill>
          <a:latin typeface="MS PGothic" pitchFamily="50" charset="-128"/>
          <a:ea typeface="MS PGothic" pitchFamily="50" charset="-128"/>
        </a:defRPr>
      </a:lvl9pPr>
    </p:titleStyle>
    <p:bodyStyle>
      <a:lvl1pPr marL="342900" indent="-342900" algn="l" defTabSz="180000" rtl="0" eaLnBrk="1" fontAlgn="ctr" latinLnBrk="0" hangingPunct="1">
        <a:spcBef>
          <a:spcPct val="20000"/>
        </a:spcBef>
        <a:spcAft>
          <a:spcPct val="0"/>
        </a:spcAft>
        <a:buClr>
          <a:schemeClr val="tx1"/>
        </a:buClr>
        <a:buFont typeface="Wingdings" pitchFamily="2" charset="2"/>
        <a:buChar char="n"/>
        <a:defRPr kumimoji="1" sz="2400" kern="1200" baseline="0">
          <a:solidFill>
            <a:schemeClr val="tx1"/>
          </a:solidFill>
          <a:latin typeface="MS UI Gothic" panose="020B0600070205080204" pitchFamily="50" charset="-128"/>
          <a:ea typeface="MS UI Gothic" panose="020B0600070205080204" pitchFamily="50" charset="-128"/>
          <a:cs typeface="Arial" pitchFamily="34" charset="0"/>
        </a:defRPr>
      </a:lvl1pPr>
      <a:lvl2pPr marL="742950" indent="-285750" algn="l" defTabSz="180000" rtl="0" eaLnBrk="1" fontAlgn="ctr" latinLnBrk="0" hangingPunct="1">
        <a:spcBef>
          <a:spcPct val="20000"/>
        </a:spcBef>
        <a:spcAft>
          <a:spcPct val="0"/>
        </a:spcAft>
        <a:buClr>
          <a:schemeClr val="tx1"/>
        </a:buClr>
        <a:buFont typeface="Wingdings" pitchFamily="2" charset="2"/>
        <a:buChar char="l"/>
        <a:defRPr kumimoji="1" sz="2000" kern="1200" baseline="0">
          <a:solidFill>
            <a:schemeClr val="tx1"/>
          </a:solidFill>
          <a:latin typeface="MS UI Gothic" panose="020B0600070205080204" pitchFamily="50" charset="-128"/>
          <a:ea typeface="MS UI Gothic" panose="020B0600070205080204" pitchFamily="50" charset="-128"/>
          <a:cs typeface="Arial" pitchFamily="34" charset="0"/>
        </a:defRPr>
      </a:lvl2pPr>
      <a:lvl3pPr marL="1143000" indent="-228600" algn="l" defTabSz="180000" rtl="0" eaLnBrk="1" fontAlgn="ctr" latinLnBrk="0" hangingPunct="1">
        <a:spcBef>
          <a:spcPct val="20000"/>
        </a:spcBef>
        <a:spcAft>
          <a:spcPct val="0"/>
        </a:spcAft>
        <a:buClr>
          <a:schemeClr val="tx1"/>
        </a:buClr>
        <a:buSzPct val="80000"/>
        <a:buFont typeface="Wingdings" pitchFamily="2" charset="2"/>
        <a:buChar char="u"/>
        <a:defRPr kumimoji="1" sz="1800" kern="1200" baseline="0">
          <a:solidFill>
            <a:schemeClr val="tx1"/>
          </a:solidFill>
          <a:latin typeface="MS UI Gothic" panose="020B0600070205080204" pitchFamily="50" charset="-128"/>
          <a:ea typeface="MS UI Gothic" panose="020B0600070205080204" pitchFamily="50" charset="-128"/>
          <a:cs typeface="Arial" pitchFamily="34" charset="0"/>
        </a:defRPr>
      </a:lvl3pPr>
      <a:lvl4pPr marL="1600200" indent="-228600" algn="l" defTabSz="180000" rtl="0" eaLnBrk="1" fontAlgn="ctr" latinLnBrk="0" hangingPunct="1">
        <a:spcBef>
          <a:spcPct val="20000"/>
        </a:spcBef>
        <a:spcAft>
          <a:spcPct val="0"/>
        </a:spcAft>
        <a:buClr>
          <a:schemeClr val="tx1"/>
        </a:buClr>
        <a:buFont typeface="Wingdings" pitchFamily="2" charset="2"/>
        <a:buChar char="p"/>
        <a:defRPr kumimoji="1" sz="1600" kern="1200" baseline="0">
          <a:solidFill>
            <a:schemeClr val="tx1"/>
          </a:solidFill>
          <a:latin typeface="MS UI Gothic" panose="020B0600070205080204" pitchFamily="50" charset="-128"/>
          <a:ea typeface="MS UI Gothic" panose="020B0600070205080204" pitchFamily="50" charset="-128"/>
          <a:cs typeface="Arial" pitchFamily="34" charset="0"/>
        </a:defRPr>
      </a:lvl4pPr>
      <a:lvl5pPr marL="2057400" indent="-228600" algn="l" defTabSz="180000" rtl="0" eaLnBrk="1" fontAlgn="ctr" latinLnBrk="0" hangingPunct="1">
        <a:spcBef>
          <a:spcPct val="20000"/>
        </a:spcBef>
        <a:spcAft>
          <a:spcPct val="0"/>
        </a:spcAft>
        <a:buClr>
          <a:schemeClr val="tx1"/>
        </a:buClr>
        <a:buChar char="»"/>
        <a:defRPr kumimoji="1" sz="1600" kern="1200" baseline="0">
          <a:solidFill>
            <a:schemeClr val="tx1"/>
          </a:solidFill>
          <a:latin typeface="MS UI Gothic" panose="020B0600070205080204" pitchFamily="50" charset="-128"/>
          <a:ea typeface="MS UI Gothic" panose="020B0600070205080204" pitchFamily="50" charset="-128"/>
          <a:cs typeface="Arial" pitchFamily="34"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7.svg"/></Relationships>
</file>

<file path=ppt/slides/_rels/slide1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9.sv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edes.fem.jp/"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hyperlink" Target="https://edes.fem.jp/slide/EDESFEM_slide_v2-j/index.html" TargetMode="External"/><Relationship Id="rId4" Type="http://schemas.openxmlformats.org/officeDocument/2006/relationships/hyperlink" Target="https://www.rccm.co.jp/product/electrocoating/edesfem/" TargetMode="Externa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401.png"/><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46.svg"/><Relationship Id="rId5" Type="http://schemas.openxmlformats.org/officeDocument/2006/relationships/image" Target="../media/image45.svg"/><Relationship Id="rId4" Type="http://schemas.openxmlformats.org/officeDocument/2006/relationships/image" Target="../media/image44.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00.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80.png"/><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130.png"/></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170.png"/><Relationship Id="rId5" Type="http://schemas.openxmlformats.org/officeDocument/2006/relationships/image" Target="../media/image51.png"/><Relationship Id="rId4" Type="http://schemas.openxmlformats.org/officeDocument/2006/relationships/image" Target="../media/image48.svg"/></Relationships>
</file>

<file path=ppt/slides/_rels/slide5.xml.rels><?xml version="1.0" encoding="UTF-8" standalone="yes"?>
<Relationships xmlns="http://schemas.openxmlformats.org/package/2006/relationships"><Relationship Id="rId3" Type="http://schemas.openxmlformats.org/officeDocument/2006/relationships/hyperlink" Target="https://www.a.sc.eng.isct.ac.jp/~yuki/ed_exp_lab/"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190.png"/><Relationship Id="rId4" Type="http://schemas.openxmlformats.org/officeDocument/2006/relationships/image" Target="../media/image180.png"/></Relationships>
</file>

<file path=ppt/slides/_rels/slide52.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190.png"/><Relationship Id="rId5" Type="http://schemas.openxmlformats.org/officeDocument/2006/relationships/image" Target="../media/image220.png"/><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190.png"/><Relationship Id="rId4" Type="http://schemas.openxmlformats.org/officeDocument/2006/relationships/image" Target="../media/image230.png"/></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image" Target="../media/image190.png"/><Relationship Id="rId4" Type="http://schemas.openxmlformats.org/officeDocument/2006/relationships/image" Target="../media/image180.png"/></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190.png"/><Relationship Id="rId5" Type="http://schemas.openxmlformats.org/officeDocument/2006/relationships/image" Target="../media/image220.png"/><Relationship Id="rId4" Type="http://schemas.openxmlformats.org/officeDocument/2006/relationships/image" Target="../media/image240.png"/></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image" Target="../media/image190.png"/><Relationship Id="rId4" Type="http://schemas.openxmlformats.org/officeDocument/2006/relationships/image" Target="../media/image230.png"/></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image" Target="../media/image190.png"/><Relationship Id="rId4" Type="http://schemas.openxmlformats.org/officeDocument/2006/relationships/image" Target="../media/image180.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hyperlink" Target="mailto:onishi.y.160c@m.isct.ac.jp" TargetMode="External"/><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49.sv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345D07C1-119F-405C-B1A1-4002A2E10F95}"/>
              </a:ext>
            </a:extLst>
          </p:cNvPr>
          <p:cNvSpPr>
            <a:spLocks noGrp="1"/>
          </p:cNvSpPr>
          <p:nvPr>
            <p:ph type="ctrTitle"/>
          </p:nvPr>
        </p:nvSpPr>
        <p:spPr>
          <a:xfrm>
            <a:off x="0" y="1297617"/>
            <a:ext cx="12192000" cy="1951690"/>
          </a:xfrm>
        </p:spPr>
        <p:txBody>
          <a:bodyPr/>
          <a:lstStyle/>
          <a:p>
            <a:r>
              <a:rPr lang="ja-JP" altLang="en-US" dirty="0">
                <a:latin typeface="+mj-ea"/>
                <a:ea typeface="+mj-ea"/>
                <a:cs typeface="Microsoft Tai Le" panose="020B0502040204020203" pitchFamily="34" charset="0"/>
              </a:rPr>
              <a:t>第</a:t>
            </a:r>
            <a:r>
              <a:rPr lang="en-US" altLang="ja-JP" dirty="0">
                <a:latin typeface="+mj-ea"/>
                <a:ea typeface="+mj-ea"/>
                <a:cs typeface="Microsoft Tai Le" panose="020B0502040204020203" pitchFamily="34" charset="0"/>
              </a:rPr>
              <a:t>1</a:t>
            </a:r>
            <a:r>
              <a:rPr lang="ja-JP" altLang="en-US" dirty="0">
                <a:latin typeface="+mj-ea"/>
                <a:ea typeface="+mj-ea"/>
                <a:cs typeface="Microsoft Tai Le" panose="020B0502040204020203" pitchFamily="34" charset="0"/>
              </a:rPr>
              <a:t>回 電着解析技術</a:t>
            </a:r>
            <a:r>
              <a:rPr lang="ja-JP" altLang="en-US" dirty="0">
                <a:solidFill>
                  <a:schemeClr val="accent2">
                    <a:lumMod val="40000"/>
                    <a:lumOff val="60000"/>
                  </a:schemeClr>
                </a:solidFill>
                <a:latin typeface="+mj-ea"/>
                <a:ea typeface="+mj-ea"/>
                <a:cs typeface="Microsoft Tai Le" panose="020B0502040204020203" pitchFamily="34" charset="0"/>
              </a:rPr>
              <a:t>交流</a:t>
            </a:r>
            <a:r>
              <a:rPr lang="ja-JP" altLang="en-US" dirty="0">
                <a:latin typeface="+mj-ea"/>
                <a:ea typeface="+mj-ea"/>
                <a:cs typeface="Microsoft Tai Le" panose="020B0502040204020203" pitchFamily="34" charset="0"/>
              </a:rPr>
              <a:t>会 資料</a:t>
            </a:r>
            <a:br>
              <a:rPr lang="en-US" altLang="ja-JP" dirty="0">
                <a:latin typeface="+mj-ea"/>
                <a:ea typeface="+mj-ea"/>
                <a:cs typeface="Microsoft Tai Le" panose="020B0502040204020203" pitchFamily="34" charset="0"/>
              </a:rPr>
            </a:br>
            <a:r>
              <a:rPr lang="en-US" altLang="ja-JP" dirty="0">
                <a:latin typeface="+mj-ea"/>
                <a:ea typeface="+mj-ea"/>
                <a:cs typeface="Microsoft Tai Le" panose="020B0502040204020203" pitchFamily="34" charset="0"/>
              </a:rPr>
              <a:t>2026</a:t>
            </a:r>
            <a:r>
              <a:rPr lang="ja-JP" altLang="en-US" dirty="0">
                <a:latin typeface="+mj-ea"/>
                <a:ea typeface="+mj-ea"/>
                <a:cs typeface="Microsoft Tai Le" panose="020B0502040204020203" pitchFamily="34" charset="0"/>
              </a:rPr>
              <a:t>年</a:t>
            </a:r>
            <a:r>
              <a:rPr lang="en-US" altLang="ja-JP" dirty="0">
                <a:latin typeface="+mj-ea"/>
                <a:ea typeface="+mj-ea"/>
                <a:cs typeface="Microsoft Tai Le" panose="020B0502040204020203" pitchFamily="34" charset="0"/>
              </a:rPr>
              <a:t>4</a:t>
            </a:r>
            <a:r>
              <a:rPr lang="ja-JP" altLang="en-US" dirty="0">
                <a:latin typeface="+mj-ea"/>
                <a:ea typeface="+mj-ea"/>
                <a:cs typeface="Microsoft Tai Le" panose="020B0502040204020203" pitchFamily="34" charset="0"/>
              </a:rPr>
              <a:t>月</a:t>
            </a:r>
            <a:r>
              <a:rPr lang="en-US" altLang="ja-JP" dirty="0">
                <a:latin typeface="+mj-ea"/>
                <a:ea typeface="+mj-ea"/>
                <a:cs typeface="Microsoft Tai Le" panose="020B0502040204020203" pitchFamily="34" charset="0"/>
              </a:rPr>
              <a:t>24</a:t>
            </a:r>
            <a:r>
              <a:rPr lang="ja-JP" altLang="en-US" dirty="0">
                <a:latin typeface="+mj-ea"/>
                <a:ea typeface="+mj-ea"/>
                <a:cs typeface="Microsoft Tai Le" panose="020B0502040204020203" pitchFamily="34" charset="0"/>
              </a:rPr>
              <a:t>日</a:t>
            </a:r>
            <a:r>
              <a:rPr lang="en-US" altLang="ja-JP" dirty="0">
                <a:latin typeface="+mj-ea"/>
                <a:ea typeface="+mj-ea"/>
                <a:cs typeface="Microsoft Tai Le" panose="020B0502040204020203" pitchFamily="34" charset="0"/>
              </a:rPr>
              <a:t>(</a:t>
            </a:r>
            <a:r>
              <a:rPr lang="ja-JP" altLang="en-US" dirty="0">
                <a:latin typeface="+mj-ea"/>
                <a:ea typeface="+mj-ea"/>
                <a:cs typeface="Microsoft Tai Le" panose="020B0502040204020203" pitchFamily="34" charset="0"/>
              </a:rPr>
              <a:t>金</a:t>
            </a:r>
            <a:r>
              <a:rPr lang="en-US" altLang="ja-JP" dirty="0">
                <a:latin typeface="+mj-ea"/>
                <a:ea typeface="+mj-ea"/>
                <a:cs typeface="Microsoft Tai Le" panose="020B0502040204020203" pitchFamily="34" charset="0"/>
              </a:rPr>
              <a:t>) 13:30</a:t>
            </a:r>
            <a:r>
              <a:rPr lang="ja-JP" altLang="en-US" dirty="0">
                <a:latin typeface="+mj-ea"/>
                <a:ea typeface="+mj-ea"/>
                <a:cs typeface="Microsoft Tai Le" panose="020B0502040204020203" pitchFamily="34" charset="0"/>
              </a:rPr>
              <a:t>～</a:t>
            </a:r>
            <a:endParaRPr kumimoji="1" lang="ja-JP" altLang="en-US" dirty="0">
              <a:latin typeface="+mj-ea"/>
              <a:ea typeface="+mj-ea"/>
              <a:cs typeface="Microsoft Tai Le" panose="020B0502040204020203" pitchFamily="34" charset="0"/>
            </a:endParaRPr>
          </a:p>
        </p:txBody>
      </p:sp>
      <p:sp>
        <p:nvSpPr>
          <p:cNvPr id="5" name="字幕 4">
            <a:extLst>
              <a:ext uri="{FF2B5EF4-FFF2-40B4-BE49-F238E27FC236}">
                <a16:creationId xmlns:a16="http://schemas.microsoft.com/office/drawing/2014/main" id="{50976013-37B8-4994-A7C0-5AFBA1C0E290}"/>
              </a:ext>
            </a:extLst>
          </p:cNvPr>
          <p:cNvSpPr>
            <a:spLocks noGrp="1"/>
          </p:cNvSpPr>
          <p:nvPr>
            <p:ph type="subTitle" idx="1"/>
          </p:nvPr>
        </p:nvSpPr>
        <p:spPr>
          <a:xfrm>
            <a:off x="95335" y="3635731"/>
            <a:ext cx="12001333" cy="602511"/>
          </a:xfrm>
        </p:spPr>
        <p:txBody>
          <a:bodyPr/>
          <a:lstStyle/>
          <a:p>
            <a:r>
              <a:rPr lang="zh-TW" altLang="en-US" dirty="0"/>
              <a:t>大西 有希</a:t>
            </a:r>
            <a:r>
              <a:rPr lang="ja-JP" altLang="en-US" dirty="0"/>
              <a:t> （科学大）</a:t>
            </a:r>
            <a:endParaRPr lang="en-US" altLang="ja-JP" dirty="0"/>
          </a:p>
        </p:txBody>
      </p:sp>
      <p:sp>
        <p:nvSpPr>
          <p:cNvPr id="2" name="四角形: 角を丸くする 1">
            <a:extLst>
              <a:ext uri="{FF2B5EF4-FFF2-40B4-BE49-F238E27FC236}">
                <a16:creationId xmlns:a16="http://schemas.microsoft.com/office/drawing/2014/main" id="{D2D3DD29-EFBE-948A-8B13-A14DB8ED33F5}"/>
              </a:ext>
            </a:extLst>
          </p:cNvPr>
          <p:cNvSpPr/>
          <p:nvPr/>
        </p:nvSpPr>
        <p:spPr>
          <a:xfrm>
            <a:off x="2577885" y="4515174"/>
            <a:ext cx="7036230" cy="1236088"/>
          </a:xfrm>
          <a:prstGeom prst="roundRect">
            <a:avLst/>
          </a:prstGeom>
          <a:solidFill>
            <a:schemeClr val="accent5">
              <a:lumMod val="90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l"/>
            </a:pPr>
            <a:r>
              <a:rPr lang="ja-JP" altLang="en-US" sz="2000" dirty="0">
                <a:solidFill>
                  <a:schemeClr val="tx1"/>
                </a:solidFill>
                <a:latin typeface="MS UI Gothic" panose="020B0600070205080204" pitchFamily="50" charset="-128"/>
                <a:ea typeface="MS UI Gothic" panose="020B0600070205080204" pitchFamily="50" charset="-128"/>
              </a:rPr>
              <a:t>開始まで，マイクやカメラを</a:t>
            </a:r>
            <a:r>
              <a:rPr lang="en-US" altLang="ja-JP" sz="2000" dirty="0">
                <a:solidFill>
                  <a:schemeClr val="tx1"/>
                </a:solidFill>
                <a:latin typeface="MS UI Gothic" panose="020B0600070205080204" pitchFamily="50" charset="-128"/>
                <a:ea typeface="MS UI Gothic" panose="020B0600070205080204" pitchFamily="50" charset="-128"/>
              </a:rPr>
              <a:t>ON</a:t>
            </a:r>
            <a:r>
              <a:rPr lang="ja-JP" altLang="en-US" sz="2000" dirty="0">
                <a:solidFill>
                  <a:schemeClr val="tx1"/>
                </a:solidFill>
                <a:latin typeface="MS UI Gothic" panose="020B0600070205080204" pitchFamily="50" charset="-128"/>
                <a:ea typeface="MS UI Gothic" panose="020B0600070205080204" pitchFamily="50" charset="-128"/>
              </a:rPr>
              <a:t>にしてご歓談して頂いて構いません．</a:t>
            </a:r>
            <a:endParaRPr lang="en-US" altLang="ja-JP" sz="2000" dirty="0">
              <a:solidFill>
                <a:schemeClr val="tx1"/>
              </a:solidFill>
              <a:latin typeface="MS UI Gothic" panose="020B0600070205080204" pitchFamily="50" charset="-128"/>
              <a:ea typeface="MS UI Gothic" panose="020B0600070205080204" pitchFamily="50" charset="-128"/>
            </a:endParaRPr>
          </a:p>
          <a:p>
            <a:pPr marL="342900" indent="-342900">
              <a:buFont typeface="Wingdings" panose="05000000000000000000" pitchFamily="2" charset="2"/>
              <a:buChar char="l"/>
            </a:pPr>
            <a:r>
              <a:rPr lang="ja-JP" altLang="en-US" sz="2000" dirty="0">
                <a:solidFill>
                  <a:schemeClr val="tx1"/>
                </a:solidFill>
                <a:latin typeface="MS UI Gothic" panose="020B0600070205080204" pitchFamily="50" charset="-128"/>
                <a:ea typeface="MS UI Gothic" panose="020B0600070205080204" pitchFamily="50" charset="-128"/>
              </a:rPr>
              <a:t>チャットのダイレクトメッセージもご利用ください．</a:t>
            </a:r>
            <a:endParaRPr lang="en-US" altLang="ja-JP" sz="2000" dirty="0">
              <a:solidFill>
                <a:schemeClr val="tx1"/>
              </a:solidFill>
              <a:latin typeface="MS UI Gothic" panose="020B0600070205080204" pitchFamily="50" charset="-128"/>
              <a:ea typeface="MS UI Gothic" panose="020B0600070205080204" pitchFamily="50" charset="-128"/>
            </a:endParaRPr>
          </a:p>
          <a:p>
            <a:pPr marL="342900" indent="-342900">
              <a:buFont typeface="Wingdings" panose="05000000000000000000" pitchFamily="2" charset="2"/>
              <a:buChar char="l"/>
            </a:pPr>
            <a:r>
              <a:rPr lang="en-US" altLang="ja-JP" sz="2000" dirty="0">
                <a:solidFill>
                  <a:schemeClr val="tx1"/>
                </a:solidFill>
                <a:latin typeface="MS UI Gothic" panose="020B0600070205080204" pitchFamily="50" charset="-128"/>
                <a:ea typeface="MS UI Gothic" panose="020B0600070205080204" pitchFamily="50" charset="-128"/>
              </a:rPr>
              <a:t>Zoom</a:t>
            </a:r>
            <a:r>
              <a:rPr lang="ja-JP" altLang="en-US" sz="2000" dirty="0">
                <a:solidFill>
                  <a:schemeClr val="tx1"/>
                </a:solidFill>
                <a:latin typeface="MS UI Gothic" panose="020B0600070205080204" pitchFamily="50" charset="-128"/>
                <a:ea typeface="MS UI Gothic" panose="020B0600070205080204" pitchFamily="50" charset="-128"/>
              </a:rPr>
              <a:t>の表示方式は「左右表示：ギャラリー」がオススメです．</a:t>
            </a:r>
            <a:endParaRPr kumimoji="1" lang="ja-JP" altLang="en-US" sz="2000" dirty="0">
              <a:solidFill>
                <a:schemeClr val="tx1"/>
              </a:solidFill>
              <a:latin typeface="MS UI Gothic" panose="020B0600070205080204" pitchFamily="50" charset="-128"/>
              <a:ea typeface="MS UI Gothic" panose="020B0600070205080204" pitchFamily="50" charset="-128"/>
            </a:endParaRPr>
          </a:p>
        </p:txBody>
      </p:sp>
      <p:sp>
        <p:nvSpPr>
          <p:cNvPr id="6" name="スライド番号プレースホルダー 5">
            <a:extLst>
              <a:ext uri="{FF2B5EF4-FFF2-40B4-BE49-F238E27FC236}">
                <a16:creationId xmlns:a16="http://schemas.microsoft.com/office/drawing/2014/main" id="{DB82B3AE-4DD4-747F-630B-A1637395915C}"/>
              </a:ext>
            </a:extLst>
          </p:cNvPr>
          <p:cNvSpPr>
            <a:spLocks noGrp="1"/>
          </p:cNvSpPr>
          <p:nvPr>
            <p:ph type="sldNum" sz="quarter" idx="4"/>
          </p:nvPr>
        </p:nvSpPr>
        <p:spPr/>
        <p:txBody>
          <a:bodyPr/>
          <a:lstStyle/>
          <a:p>
            <a:r>
              <a:rPr lang="en-US" altLang="ja-JP"/>
              <a:t>P. </a:t>
            </a:r>
            <a:fld id="{46905B5D-1FC7-487A-AD75-007BD4BDDA5E}" type="slidenum">
              <a:rPr lang="ja-JP" altLang="en-US" smtClean="0"/>
              <a:pPr/>
              <a:t>1</a:t>
            </a:fld>
            <a:endParaRPr lang="ja-JP" altLang="en-US" b="1" dirty="0"/>
          </a:p>
        </p:txBody>
      </p:sp>
    </p:spTree>
    <p:extLst>
      <p:ext uri="{BB962C8B-B14F-4D97-AF65-F5344CB8AC3E}">
        <p14:creationId xmlns:p14="http://schemas.microsoft.com/office/powerpoint/2010/main" val="487280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B8C8C07F-A83D-D377-4437-6EF44C2151A0}"/>
              </a:ext>
            </a:extLst>
          </p:cNvPr>
          <p:cNvSpPr>
            <a:spLocks noGrp="1"/>
          </p:cNvSpPr>
          <p:nvPr>
            <p:ph idx="1"/>
          </p:nvPr>
        </p:nvSpPr>
        <p:spPr/>
        <p:txBody>
          <a:bodyPr anchor="b"/>
          <a:lstStyle/>
          <a:p>
            <a:r>
              <a:rPr kumimoji="1" lang="en-US" altLang="ja-JP" sz="2400" dirty="0"/>
              <a:t>4</a:t>
            </a:r>
            <a:r>
              <a:rPr kumimoji="1" lang="ja-JP" altLang="en-US" sz="2400" dirty="0"/>
              <a:t>枚ボックス実験では登場しない</a:t>
            </a:r>
            <a:r>
              <a:rPr kumimoji="1" lang="ja-JP" altLang="en-US" sz="2400" dirty="0">
                <a:solidFill>
                  <a:srgbClr val="FF0000"/>
                </a:solidFill>
              </a:rPr>
              <a:t>「撹拌ありの内板」を扱うための実験</a:t>
            </a:r>
            <a:r>
              <a:rPr kumimoji="1" lang="ja-JP" altLang="en-US" sz="2400" dirty="0"/>
              <a:t>．</a:t>
            </a:r>
            <a:endParaRPr kumimoji="1" lang="en-US" altLang="ja-JP" sz="2400" dirty="0"/>
          </a:p>
          <a:p>
            <a:r>
              <a:rPr lang="ja-JP" altLang="en-US" sz="2400" dirty="0"/>
              <a:t>多くの曲がり角があるが，流路は１本の長い輪になっており，塗料はポンプで回流される．</a:t>
            </a:r>
            <a:endParaRPr lang="en-US" altLang="ja-JP" sz="2400" dirty="0"/>
          </a:p>
          <a:p>
            <a:r>
              <a:rPr kumimoji="1" lang="ja-JP" altLang="en-US" sz="2400" dirty="0"/>
              <a:t>対称構造で，板</a:t>
            </a:r>
            <a:r>
              <a:rPr kumimoji="1" lang="en-US" altLang="ja-JP" sz="2400" dirty="0"/>
              <a:t>3</a:t>
            </a:r>
            <a:r>
              <a:rPr kumimoji="1" lang="ja-JP" altLang="en-US" sz="2400" dirty="0"/>
              <a:t>・</a:t>
            </a:r>
            <a:r>
              <a:rPr kumimoji="1" lang="en-US" altLang="ja-JP" sz="2400" dirty="0"/>
              <a:t>4</a:t>
            </a:r>
            <a:r>
              <a:rPr kumimoji="1" lang="ja-JP" altLang="en-US" sz="2400" dirty="0"/>
              <a:t>が外板，板</a:t>
            </a:r>
            <a:r>
              <a:rPr kumimoji="1" lang="en-US" altLang="ja-JP" sz="2400" dirty="0"/>
              <a:t>2</a:t>
            </a:r>
            <a:r>
              <a:rPr kumimoji="1" lang="ja-JP" altLang="en-US" sz="2400" dirty="0"/>
              <a:t>・</a:t>
            </a:r>
            <a:r>
              <a:rPr kumimoji="1" lang="en-US" altLang="ja-JP" sz="2400" dirty="0"/>
              <a:t>5</a:t>
            </a:r>
            <a:r>
              <a:rPr kumimoji="1" lang="ja-JP" altLang="en-US" sz="2400" dirty="0"/>
              <a:t>が</a:t>
            </a:r>
            <a:r>
              <a:rPr lang="ja-JP" altLang="en-US" dirty="0"/>
              <a:t>準外板</a:t>
            </a:r>
            <a:r>
              <a:rPr kumimoji="1" lang="ja-JP" altLang="en-US" sz="2400" dirty="0"/>
              <a:t>，板</a:t>
            </a:r>
            <a:r>
              <a:rPr kumimoji="1" lang="en-US" altLang="ja-JP" sz="2400" dirty="0"/>
              <a:t>1</a:t>
            </a:r>
            <a:r>
              <a:rPr kumimoji="1" lang="ja-JP" altLang="en-US" sz="2400" dirty="0"/>
              <a:t>・</a:t>
            </a:r>
            <a:r>
              <a:rPr kumimoji="1" lang="en-US" altLang="ja-JP" sz="2400" dirty="0"/>
              <a:t>6</a:t>
            </a:r>
            <a:r>
              <a:rPr kumimoji="1" lang="ja-JP" altLang="en-US" sz="2400" dirty="0"/>
              <a:t>が内板．半サイズ六枚同時に塗装．</a:t>
            </a:r>
            <a:endParaRPr lang="en-US" altLang="ja-JP" sz="2400" dirty="0"/>
          </a:p>
          <a:p>
            <a:r>
              <a:rPr lang="ja-JP" altLang="en-US" sz="2400" dirty="0"/>
              <a:t>回流ポンプを止めて，全てを撹拌なしにすることも可能．</a:t>
            </a:r>
            <a:endParaRPr lang="en-US" altLang="ja-JP" sz="2400" dirty="0"/>
          </a:p>
          <a:p>
            <a:r>
              <a:rPr lang="ja-JP" altLang="en-US" dirty="0"/>
              <a:t>撹拌ありの内板を含む</a:t>
            </a:r>
            <a:r>
              <a:rPr lang="ja-JP" altLang="en-US" sz="2400" dirty="0"/>
              <a:t>付きまわり性能評価および</a:t>
            </a:r>
            <a:r>
              <a:rPr lang="ja-JP" altLang="en-US" sz="2400" b="1" dirty="0"/>
              <a:t>同定された塗膜数理モデルの検証</a:t>
            </a:r>
            <a:r>
              <a:rPr lang="ja-JP" altLang="en-US" sz="2400" dirty="0"/>
              <a:t>が目的．</a:t>
            </a:r>
            <a:endParaRPr lang="en-US" altLang="ja-JP" sz="2400" dirty="0"/>
          </a:p>
        </p:txBody>
      </p:sp>
      <p:sp>
        <p:nvSpPr>
          <p:cNvPr id="3" name="タイトル 2">
            <a:extLst>
              <a:ext uri="{FF2B5EF4-FFF2-40B4-BE49-F238E27FC236}">
                <a16:creationId xmlns:a16="http://schemas.microsoft.com/office/drawing/2014/main" id="{755E9E6A-58D9-651C-7EE7-F77824971E9B}"/>
              </a:ext>
            </a:extLst>
          </p:cNvPr>
          <p:cNvSpPr>
            <a:spLocks noGrp="1"/>
          </p:cNvSpPr>
          <p:nvPr>
            <p:ph type="title"/>
          </p:nvPr>
        </p:nvSpPr>
        <p:spPr/>
        <p:txBody>
          <a:bodyPr/>
          <a:lstStyle/>
          <a:p>
            <a:r>
              <a:rPr lang="en-US" altLang="ja-JP" dirty="0"/>
              <a:t>3) </a:t>
            </a:r>
            <a:r>
              <a:rPr lang="ja-JP" altLang="en-US" dirty="0"/>
              <a:t>回流槽実験</a:t>
            </a:r>
            <a:endParaRPr kumimoji="1" lang="ja-JP" altLang="en-US" dirty="0"/>
          </a:p>
        </p:txBody>
      </p:sp>
      <p:pic>
        <p:nvPicPr>
          <p:cNvPr id="5" name="図 4" descr="テーブル, 屋内, 皿, ケーキ が含まれている画像&#10;&#10;自動的に生成された説明">
            <a:extLst>
              <a:ext uri="{FF2B5EF4-FFF2-40B4-BE49-F238E27FC236}">
                <a16:creationId xmlns:a16="http://schemas.microsoft.com/office/drawing/2014/main" id="{6DCB66DF-F0ED-1892-C709-894D87A64F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543" t="2225" r="7180"/>
          <a:stretch/>
        </p:blipFill>
        <p:spPr>
          <a:xfrm>
            <a:off x="345937" y="579438"/>
            <a:ext cx="5534099" cy="3654849"/>
          </a:xfrm>
          <a:prstGeom prst="rect">
            <a:avLst/>
          </a:prstGeom>
        </p:spPr>
      </p:pic>
      <p:pic>
        <p:nvPicPr>
          <p:cNvPr id="6" name="図 5">
            <a:extLst>
              <a:ext uri="{FF2B5EF4-FFF2-40B4-BE49-F238E27FC236}">
                <a16:creationId xmlns:a16="http://schemas.microsoft.com/office/drawing/2014/main" id="{11ACBD61-3B0C-BF9C-6CA3-F3BAE6F33D30}"/>
              </a:ext>
            </a:extLst>
          </p:cNvPr>
          <p:cNvPicPr>
            <a:picLocks noChangeAspect="1"/>
          </p:cNvPicPr>
          <p:nvPr/>
        </p:nvPicPr>
        <p:blipFill>
          <a:blip r:embed="rId4" cstate="print">
            <a:extLst>
              <a:ext uri="{28A0092B-C50C-407E-A947-70E740481C1C}">
                <a14:useLocalDpi xmlns:a14="http://schemas.microsoft.com/office/drawing/2010/main" val="0"/>
              </a:ext>
            </a:extLst>
          </a:blip>
          <a:srcRect l="35017" t="20434" r="15413" b="324"/>
          <a:stretch>
            <a:fillRect/>
          </a:stretch>
        </p:blipFill>
        <p:spPr>
          <a:xfrm>
            <a:off x="6824664" y="579439"/>
            <a:ext cx="4064400" cy="3654850"/>
          </a:xfrm>
          <a:prstGeom prst="rect">
            <a:avLst/>
          </a:prstGeom>
        </p:spPr>
      </p:pic>
      <p:sp>
        <p:nvSpPr>
          <p:cNvPr id="7" name="スライド番号プレースホルダー 6">
            <a:extLst>
              <a:ext uri="{FF2B5EF4-FFF2-40B4-BE49-F238E27FC236}">
                <a16:creationId xmlns:a16="http://schemas.microsoft.com/office/drawing/2014/main" id="{454B5D50-3A17-38D7-DDDF-509E81047E5C}"/>
              </a:ext>
            </a:extLst>
          </p:cNvPr>
          <p:cNvSpPr>
            <a:spLocks noGrp="1"/>
          </p:cNvSpPr>
          <p:nvPr>
            <p:ph type="sldNum" sz="quarter" idx="4"/>
          </p:nvPr>
        </p:nvSpPr>
        <p:spPr/>
        <p:txBody>
          <a:bodyPr/>
          <a:lstStyle/>
          <a:p>
            <a:r>
              <a:rPr lang="en-US" altLang="ja-JP"/>
              <a:t>P. </a:t>
            </a:r>
            <a:fld id="{46905B5D-1FC7-487A-AD75-007BD4BDDA5E}" type="slidenum">
              <a:rPr lang="ja-JP" altLang="en-US" smtClean="0"/>
              <a:pPr/>
              <a:t>10</a:t>
            </a:fld>
            <a:endParaRPr lang="ja-JP" altLang="en-US" b="1" dirty="0"/>
          </a:p>
        </p:txBody>
      </p:sp>
      <p:sp>
        <p:nvSpPr>
          <p:cNvPr id="9" name="矢印: 下 8">
            <a:extLst>
              <a:ext uri="{FF2B5EF4-FFF2-40B4-BE49-F238E27FC236}">
                <a16:creationId xmlns:a16="http://schemas.microsoft.com/office/drawing/2014/main" id="{3D595E5B-751E-1287-EC38-E201D46FB1EC}"/>
              </a:ext>
            </a:extLst>
          </p:cNvPr>
          <p:cNvSpPr/>
          <p:nvPr/>
        </p:nvSpPr>
        <p:spPr>
          <a:xfrm rot="20462684">
            <a:off x="4650730" y="2228473"/>
            <a:ext cx="151391" cy="393616"/>
          </a:xfrm>
          <a:prstGeom prst="downArrow">
            <a:avLst/>
          </a:prstGeom>
          <a:solidFill>
            <a:srgbClr val="00B0F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0" name="矢印: 下 9">
            <a:extLst>
              <a:ext uri="{FF2B5EF4-FFF2-40B4-BE49-F238E27FC236}">
                <a16:creationId xmlns:a16="http://schemas.microsoft.com/office/drawing/2014/main" id="{9E0F1FE8-7E6C-569F-1CBA-3DE34CF98858}"/>
              </a:ext>
            </a:extLst>
          </p:cNvPr>
          <p:cNvSpPr/>
          <p:nvPr/>
        </p:nvSpPr>
        <p:spPr>
          <a:xfrm rot="20581277">
            <a:off x="4052794" y="2228222"/>
            <a:ext cx="151391" cy="393616"/>
          </a:xfrm>
          <a:prstGeom prst="downArrow">
            <a:avLst/>
          </a:prstGeom>
          <a:solidFill>
            <a:srgbClr val="00B0F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1" name="矢印: 下 10">
            <a:extLst>
              <a:ext uri="{FF2B5EF4-FFF2-40B4-BE49-F238E27FC236}">
                <a16:creationId xmlns:a16="http://schemas.microsoft.com/office/drawing/2014/main" id="{B7D1DF55-A2BA-0F11-9290-8AE186BA7066}"/>
              </a:ext>
            </a:extLst>
          </p:cNvPr>
          <p:cNvSpPr/>
          <p:nvPr/>
        </p:nvSpPr>
        <p:spPr>
          <a:xfrm rot="21089034">
            <a:off x="3453582" y="2228222"/>
            <a:ext cx="151391" cy="393616"/>
          </a:xfrm>
          <a:prstGeom prst="downArrow">
            <a:avLst/>
          </a:prstGeom>
          <a:solidFill>
            <a:srgbClr val="00B0F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2" name="矢印: 下 11">
            <a:extLst>
              <a:ext uri="{FF2B5EF4-FFF2-40B4-BE49-F238E27FC236}">
                <a16:creationId xmlns:a16="http://schemas.microsoft.com/office/drawing/2014/main" id="{2F28845D-AAFB-CCD7-4B46-53405DDEA2A9}"/>
              </a:ext>
            </a:extLst>
          </p:cNvPr>
          <p:cNvSpPr/>
          <p:nvPr/>
        </p:nvSpPr>
        <p:spPr>
          <a:xfrm>
            <a:off x="2893626" y="2210054"/>
            <a:ext cx="151391" cy="393616"/>
          </a:xfrm>
          <a:prstGeom prst="downArrow">
            <a:avLst/>
          </a:prstGeom>
          <a:solidFill>
            <a:srgbClr val="00B0F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3" name="矢印: 下 12">
            <a:extLst>
              <a:ext uri="{FF2B5EF4-FFF2-40B4-BE49-F238E27FC236}">
                <a16:creationId xmlns:a16="http://schemas.microsoft.com/office/drawing/2014/main" id="{7ED47EF7-8FAA-AF8B-BECE-FA04460A9880}"/>
              </a:ext>
            </a:extLst>
          </p:cNvPr>
          <p:cNvSpPr/>
          <p:nvPr/>
        </p:nvSpPr>
        <p:spPr>
          <a:xfrm rot="573822">
            <a:off x="2293174" y="2198023"/>
            <a:ext cx="151391" cy="393616"/>
          </a:xfrm>
          <a:prstGeom prst="downArrow">
            <a:avLst/>
          </a:prstGeom>
          <a:solidFill>
            <a:srgbClr val="00B0F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4" name="矢印: 下 13">
            <a:extLst>
              <a:ext uri="{FF2B5EF4-FFF2-40B4-BE49-F238E27FC236}">
                <a16:creationId xmlns:a16="http://schemas.microsoft.com/office/drawing/2014/main" id="{501E675E-DE54-4380-86EC-3620AEE806C8}"/>
              </a:ext>
            </a:extLst>
          </p:cNvPr>
          <p:cNvSpPr/>
          <p:nvPr/>
        </p:nvSpPr>
        <p:spPr>
          <a:xfrm rot="979670">
            <a:off x="1709028" y="2194522"/>
            <a:ext cx="151391" cy="393616"/>
          </a:xfrm>
          <a:prstGeom prst="downArrow">
            <a:avLst/>
          </a:prstGeom>
          <a:solidFill>
            <a:srgbClr val="00B0F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5" name="矢印: 下 14">
            <a:extLst>
              <a:ext uri="{FF2B5EF4-FFF2-40B4-BE49-F238E27FC236}">
                <a16:creationId xmlns:a16="http://schemas.microsoft.com/office/drawing/2014/main" id="{3148D541-2174-307F-41CE-BA399DF6F930}"/>
              </a:ext>
            </a:extLst>
          </p:cNvPr>
          <p:cNvSpPr/>
          <p:nvPr/>
        </p:nvSpPr>
        <p:spPr>
          <a:xfrm rot="5400000">
            <a:off x="4052793" y="2895603"/>
            <a:ext cx="151391" cy="393616"/>
          </a:xfrm>
          <a:prstGeom prst="downArrow">
            <a:avLst/>
          </a:prstGeom>
          <a:solidFill>
            <a:srgbClr val="00B0F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6" name="矢印: 下 15">
            <a:extLst>
              <a:ext uri="{FF2B5EF4-FFF2-40B4-BE49-F238E27FC236}">
                <a16:creationId xmlns:a16="http://schemas.microsoft.com/office/drawing/2014/main" id="{F5A3875A-F319-C747-4415-367A697E2DB9}"/>
              </a:ext>
            </a:extLst>
          </p:cNvPr>
          <p:cNvSpPr/>
          <p:nvPr/>
        </p:nvSpPr>
        <p:spPr>
          <a:xfrm rot="5400000">
            <a:off x="1989023" y="2919828"/>
            <a:ext cx="151391" cy="393616"/>
          </a:xfrm>
          <a:prstGeom prst="downArrow">
            <a:avLst/>
          </a:prstGeom>
          <a:solidFill>
            <a:srgbClr val="00B0F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7" name="矢印: 下 16">
            <a:extLst>
              <a:ext uri="{FF2B5EF4-FFF2-40B4-BE49-F238E27FC236}">
                <a16:creationId xmlns:a16="http://schemas.microsoft.com/office/drawing/2014/main" id="{67A5BD8E-26BA-BC01-1FDA-169FE66EB0B6}"/>
              </a:ext>
            </a:extLst>
          </p:cNvPr>
          <p:cNvSpPr/>
          <p:nvPr/>
        </p:nvSpPr>
        <p:spPr>
          <a:xfrm rot="5400000">
            <a:off x="2987489" y="1179772"/>
            <a:ext cx="151391" cy="393616"/>
          </a:xfrm>
          <a:prstGeom prst="downArrow">
            <a:avLst/>
          </a:prstGeom>
          <a:solidFill>
            <a:srgbClr val="00B0F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8" name="矢印: 下 17">
            <a:extLst>
              <a:ext uri="{FF2B5EF4-FFF2-40B4-BE49-F238E27FC236}">
                <a16:creationId xmlns:a16="http://schemas.microsoft.com/office/drawing/2014/main" id="{5371EAD2-2411-27B1-216A-B8B4D3AACF5C}"/>
              </a:ext>
            </a:extLst>
          </p:cNvPr>
          <p:cNvSpPr/>
          <p:nvPr/>
        </p:nvSpPr>
        <p:spPr>
          <a:xfrm rot="16200000">
            <a:off x="3002627" y="1028380"/>
            <a:ext cx="151391" cy="393616"/>
          </a:xfrm>
          <a:prstGeom prst="downArrow">
            <a:avLst/>
          </a:prstGeom>
          <a:solidFill>
            <a:srgbClr val="00B0F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9" name="矢印: 下 18">
            <a:extLst>
              <a:ext uri="{FF2B5EF4-FFF2-40B4-BE49-F238E27FC236}">
                <a16:creationId xmlns:a16="http://schemas.microsoft.com/office/drawing/2014/main" id="{F91DB4B2-A883-4354-D338-BFCB1566243F}"/>
              </a:ext>
            </a:extLst>
          </p:cNvPr>
          <p:cNvSpPr/>
          <p:nvPr/>
        </p:nvSpPr>
        <p:spPr>
          <a:xfrm rot="9690876">
            <a:off x="4341265" y="2223249"/>
            <a:ext cx="151391" cy="393616"/>
          </a:xfrm>
          <a:prstGeom prst="downArrow">
            <a:avLst/>
          </a:prstGeom>
          <a:solidFill>
            <a:srgbClr val="00B0F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20" name="矢印: 下 19">
            <a:extLst>
              <a:ext uri="{FF2B5EF4-FFF2-40B4-BE49-F238E27FC236}">
                <a16:creationId xmlns:a16="http://schemas.microsoft.com/office/drawing/2014/main" id="{F3B2DD33-6941-D178-0B46-D91ADF4CDF37}"/>
              </a:ext>
            </a:extLst>
          </p:cNvPr>
          <p:cNvSpPr/>
          <p:nvPr/>
        </p:nvSpPr>
        <p:spPr>
          <a:xfrm rot="10017368">
            <a:off x="3753731" y="2224040"/>
            <a:ext cx="151391" cy="393616"/>
          </a:xfrm>
          <a:prstGeom prst="downArrow">
            <a:avLst/>
          </a:prstGeom>
          <a:solidFill>
            <a:srgbClr val="00B0F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21" name="矢印: 下 20">
            <a:extLst>
              <a:ext uri="{FF2B5EF4-FFF2-40B4-BE49-F238E27FC236}">
                <a16:creationId xmlns:a16="http://schemas.microsoft.com/office/drawing/2014/main" id="{D95AA28C-3799-1BFE-ACA4-6C4901035BC0}"/>
              </a:ext>
            </a:extLst>
          </p:cNvPr>
          <p:cNvSpPr/>
          <p:nvPr/>
        </p:nvSpPr>
        <p:spPr>
          <a:xfrm rot="10607831">
            <a:off x="3180985" y="2223250"/>
            <a:ext cx="151391" cy="393616"/>
          </a:xfrm>
          <a:prstGeom prst="downArrow">
            <a:avLst/>
          </a:prstGeom>
          <a:solidFill>
            <a:srgbClr val="00B0F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22" name="矢印: 下 21">
            <a:extLst>
              <a:ext uri="{FF2B5EF4-FFF2-40B4-BE49-F238E27FC236}">
                <a16:creationId xmlns:a16="http://schemas.microsoft.com/office/drawing/2014/main" id="{191FE59F-88AF-40EE-4993-EC3A215690F8}"/>
              </a:ext>
            </a:extLst>
          </p:cNvPr>
          <p:cNvSpPr/>
          <p:nvPr/>
        </p:nvSpPr>
        <p:spPr>
          <a:xfrm rot="11165111">
            <a:off x="2605789" y="2200950"/>
            <a:ext cx="151391" cy="393616"/>
          </a:xfrm>
          <a:prstGeom prst="downArrow">
            <a:avLst/>
          </a:prstGeom>
          <a:solidFill>
            <a:srgbClr val="00B0F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23" name="矢印: 下 22">
            <a:extLst>
              <a:ext uri="{FF2B5EF4-FFF2-40B4-BE49-F238E27FC236}">
                <a16:creationId xmlns:a16="http://schemas.microsoft.com/office/drawing/2014/main" id="{AC6E36BC-219F-93B0-F217-A87038917679}"/>
              </a:ext>
            </a:extLst>
          </p:cNvPr>
          <p:cNvSpPr/>
          <p:nvPr/>
        </p:nvSpPr>
        <p:spPr>
          <a:xfrm rot="11666810">
            <a:off x="2000885" y="2193840"/>
            <a:ext cx="151391" cy="393616"/>
          </a:xfrm>
          <a:prstGeom prst="downArrow">
            <a:avLst/>
          </a:prstGeom>
          <a:solidFill>
            <a:srgbClr val="00B0F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24" name="矢印: 下 23">
            <a:extLst>
              <a:ext uri="{FF2B5EF4-FFF2-40B4-BE49-F238E27FC236}">
                <a16:creationId xmlns:a16="http://schemas.microsoft.com/office/drawing/2014/main" id="{D32C2F1B-5EB6-58ED-DA54-3F6764C950F8}"/>
              </a:ext>
            </a:extLst>
          </p:cNvPr>
          <p:cNvSpPr/>
          <p:nvPr/>
        </p:nvSpPr>
        <p:spPr>
          <a:xfrm rot="12138500">
            <a:off x="1422218" y="2187878"/>
            <a:ext cx="151391" cy="393616"/>
          </a:xfrm>
          <a:prstGeom prst="downArrow">
            <a:avLst/>
          </a:prstGeom>
          <a:solidFill>
            <a:srgbClr val="00B0F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25" name="テキスト ボックス 24">
            <a:extLst>
              <a:ext uri="{FF2B5EF4-FFF2-40B4-BE49-F238E27FC236}">
                <a16:creationId xmlns:a16="http://schemas.microsoft.com/office/drawing/2014/main" id="{1EC15D8B-F467-6E15-F122-23C227643002}"/>
              </a:ext>
            </a:extLst>
          </p:cNvPr>
          <p:cNvSpPr txBox="1"/>
          <p:nvPr/>
        </p:nvSpPr>
        <p:spPr>
          <a:xfrm>
            <a:off x="2487337" y="3129154"/>
            <a:ext cx="1329210" cy="369332"/>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r>
              <a:rPr kumimoji="1" lang="ja-JP" altLang="en-US" sz="1800" dirty="0">
                <a:solidFill>
                  <a:srgbClr val="FF0000"/>
                </a:solidFill>
                <a:latin typeface="MS UI Gothic" panose="020B0600070205080204" pitchFamily="50" charset="-128"/>
                <a:ea typeface="MS UI Gothic" panose="020B0600070205080204" pitchFamily="50" charset="-128"/>
              </a:rPr>
              <a:t>アノード外壁</a:t>
            </a:r>
          </a:p>
        </p:txBody>
      </p:sp>
      <p:sp>
        <p:nvSpPr>
          <p:cNvPr id="26" name="テキスト ボックス 25">
            <a:extLst>
              <a:ext uri="{FF2B5EF4-FFF2-40B4-BE49-F238E27FC236}">
                <a16:creationId xmlns:a16="http://schemas.microsoft.com/office/drawing/2014/main" id="{96435C90-AF3D-D2E9-5A0D-C434433FA714}"/>
              </a:ext>
            </a:extLst>
          </p:cNvPr>
          <p:cNvSpPr txBox="1"/>
          <p:nvPr/>
        </p:nvSpPr>
        <p:spPr>
          <a:xfrm>
            <a:off x="277434" y="2079079"/>
            <a:ext cx="646331" cy="923330"/>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r>
              <a:rPr kumimoji="1" lang="ja-JP" altLang="en-US" sz="1800" dirty="0">
                <a:solidFill>
                  <a:srgbClr val="FF0000"/>
                </a:solidFill>
                <a:latin typeface="MS UI Gothic" panose="020B0600070205080204" pitchFamily="50" charset="-128"/>
                <a:ea typeface="MS UI Gothic" panose="020B0600070205080204" pitchFamily="50" charset="-128"/>
              </a:rPr>
              <a:t>電源</a:t>
            </a:r>
            <a:endParaRPr kumimoji="1" lang="en-US" altLang="ja-JP" sz="1800" dirty="0">
              <a:solidFill>
                <a:srgbClr val="FF0000"/>
              </a:solidFill>
              <a:latin typeface="MS UI Gothic" panose="020B0600070205080204" pitchFamily="50" charset="-128"/>
              <a:ea typeface="MS UI Gothic" panose="020B0600070205080204" pitchFamily="50" charset="-128"/>
            </a:endParaRPr>
          </a:p>
          <a:p>
            <a:pPr algn="ctr"/>
            <a:r>
              <a:rPr lang="ja-JP" altLang="en-US" dirty="0">
                <a:solidFill>
                  <a:srgbClr val="FF0000"/>
                </a:solidFill>
                <a:latin typeface="MS UI Gothic" panose="020B0600070205080204" pitchFamily="50" charset="-128"/>
                <a:ea typeface="MS UI Gothic" panose="020B0600070205080204" pitchFamily="50" charset="-128"/>
              </a:rPr>
              <a:t>陽極</a:t>
            </a:r>
            <a:br>
              <a:rPr lang="en-US" altLang="ja-JP" dirty="0">
                <a:solidFill>
                  <a:srgbClr val="FF0000"/>
                </a:solidFill>
                <a:latin typeface="MS UI Gothic" panose="020B0600070205080204" pitchFamily="50" charset="-128"/>
                <a:ea typeface="MS UI Gothic" panose="020B0600070205080204" pitchFamily="50" charset="-128"/>
              </a:rPr>
            </a:br>
            <a:r>
              <a:rPr lang="ja-JP" altLang="en-US" dirty="0">
                <a:solidFill>
                  <a:srgbClr val="FF0000"/>
                </a:solidFill>
                <a:latin typeface="MS UI Gothic" panose="020B0600070205080204" pitchFamily="50" charset="-128"/>
                <a:ea typeface="MS UI Gothic" panose="020B0600070205080204" pitchFamily="50" charset="-128"/>
              </a:rPr>
              <a:t>へ</a:t>
            </a:r>
            <a:endParaRPr kumimoji="1" lang="ja-JP" altLang="en-US" sz="1800" dirty="0">
              <a:solidFill>
                <a:srgbClr val="FF0000"/>
              </a:solidFill>
              <a:latin typeface="MS UI Gothic" panose="020B0600070205080204" pitchFamily="50" charset="-128"/>
              <a:ea typeface="MS UI Gothic" panose="020B0600070205080204" pitchFamily="50" charset="-128"/>
            </a:endParaRPr>
          </a:p>
        </p:txBody>
      </p:sp>
      <p:sp>
        <p:nvSpPr>
          <p:cNvPr id="27" name="テキスト ボックス 26">
            <a:extLst>
              <a:ext uri="{FF2B5EF4-FFF2-40B4-BE49-F238E27FC236}">
                <a16:creationId xmlns:a16="http://schemas.microsoft.com/office/drawing/2014/main" id="{EC20BF03-7BBA-8087-7DAB-F1A6B3DCB5D6}"/>
              </a:ext>
            </a:extLst>
          </p:cNvPr>
          <p:cNvSpPr txBox="1"/>
          <p:nvPr/>
        </p:nvSpPr>
        <p:spPr>
          <a:xfrm>
            <a:off x="2093397" y="792518"/>
            <a:ext cx="1181734" cy="369332"/>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r>
              <a:rPr kumimoji="1" lang="ja-JP" altLang="en-US" sz="1800" dirty="0">
                <a:solidFill>
                  <a:schemeClr val="bg1"/>
                </a:solidFill>
                <a:latin typeface="MS UI Gothic" panose="020B0600070205080204" pitchFamily="50" charset="-128"/>
                <a:ea typeface="MS UI Gothic" panose="020B0600070205080204" pitchFamily="50" charset="-128"/>
              </a:rPr>
              <a:t>回流ポンプ</a:t>
            </a:r>
          </a:p>
        </p:txBody>
      </p:sp>
      <p:sp>
        <p:nvSpPr>
          <p:cNvPr id="28" name="テキスト ボックス 27">
            <a:extLst>
              <a:ext uri="{FF2B5EF4-FFF2-40B4-BE49-F238E27FC236}">
                <a16:creationId xmlns:a16="http://schemas.microsoft.com/office/drawing/2014/main" id="{6A442C40-2F35-1C19-59F5-25DF2D0E04E6}"/>
              </a:ext>
            </a:extLst>
          </p:cNvPr>
          <p:cNvSpPr txBox="1"/>
          <p:nvPr/>
        </p:nvSpPr>
        <p:spPr>
          <a:xfrm rot="18107268">
            <a:off x="4901053" y="3165084"/>
            <a:ext cx="877163" cy="369332"/>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r>
              <a:rPr kumimoji="1" lang="ja-JP" altLang="en-US" sz="1800" dirty="0">
                <a:latin typeface="MS UI Gothic" panose="020B0600070205080204" pitchFamily="50" charset="-128"/>
                <a:ea typeface="MS UI Gothic" panose="020B0600070205080204" pitchFamily="50" charset="-128"/>
              </a:rPr>
              <a:t>恒温水</a:t>
            </a:r>
          </a:p>
        </p:txBody>
      </p:sp>
      <p:sp>
        <p:nvSpPr>
          <p:cNvPr id="29" name="テキスト ボックス 28">
            <a:extLst>
              <a:ext uri="{FF2B5EF4-FFF2-40B4-BE49-F238E27FC236}">
                <a16:creationId xmlns:a16="http://schemas.microsoft.com/office/drawing/2014/main" id="{DD07250A-B40C-4E88-089F-AFC352F1D134}"/>
              </a:ext>
            </a:extLst>
          </p:cNvPr>
          <p:cNvSpPr txBox="1"/>
          <p:nvPr/>
        </p:nvSpPr>
        <p:spPr>
          <a:xfrm>
            <a:off x="4988102" y="1300884"/>
            <a:ext cx="952505" cy="369332"/>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r>
              <a:rPr kumimoji="1" lang="ja-JP" altLang="en-US" sz="1800" dirty="0">
                <a:latin typeface="MS UI Gothic" panose="020B0600070205080204" pitchFamily="50" charset="-128"/>
                <a:ea typeface="MS UI Gothic" panose="020B0600070205080204" pitchFamily="50" charset="-128"/>
              </a:rPr>
              <a:t>ハンガー</a:t>
            </a:r>
          </a:p>
        </p:txBody>
      </p:sp>
      <p:cxnSp>
        <p:nvCxnSpPr>
          <p:cNvPr id="31" name="直線矢印コネクタ 30">
            <a:extLst>
              <a:ext uri="{FF2B5EF4-FFF2-40B4-BE49-F238E27FC236}">
                <a16:creationId xmlns:a16="http://schemas.microsoft.com/office/drawing/2014/main" id="{98FB9407-1918-F123-0662-E70FF714A2E5}"/>
              </a:ext>
            </a:extLst>
          </p:cNvPr>
          <p:cNvCxnSpPr>
            <a:stCxn id="29" idx="1"/>
          </p:cNvCxnSpPr>
          <p:nvPr/>
        </p:nvCxnSpPr>
        <p:spPr>
          <a:xfrm flipH="1">
            <a:off x="4590905" y="1485550"/>
            <a:ext cx="397197" cy="53097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C4720946-8A00-4282-C296-2E83B0F2D283}"/>
              </a:ext>
            </a:extLst>
          </p:cNvPr>
          <p:cNvSpPr txBox="1"/>
          <p:nvPr/>
        </p:nvSpPr>
        <p:spPr>
          <a:xfrm>
            <a:off x="4949757" y="839219"/>
            <a:ext cx="877163" cy="369332"/>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r>
              <a:rPr kumimoji="1" lang="ja-JP" altLang="en-US" sz="1800" dirty="0">
                <a:latin typeface="MS UI Gothic" panose="020B0600070205080204" pitchFamily="50" charset="-128"/>
                <a:ea typeface="MS UI Gothic" panose="020B0600070205080204" pitchFamily="50" charset="-128"/>
              </a:rPr>
              <a:t>電力線</a:t>
            </a:r>
          </a:p>
        </p:txBody>
      </p:sp>
      <p:cxnSp>
        <p:nvCxnSpPr>
          <p:cNvPr id="33" name="直線矢印コネクタ 32">
            <a:extLst>
              <a:ext uri="{FF2B5EF4-FFF2-40B4-BE49-F238E27FC236}">
                <a16:creationId xmlns:a16="http://schemas.microsoft.com/office/drawing/2014/main" id="{71AF256E-A63F-6C1D-1F2B-053FF5D2D46E}"/>
              </a:ext>
            </a:extLst>
          </p:cNvPr>
          <p:cNvCxnSpPr>
            <a:cxnSpLocks/>
            <a:stCxn id="32" idx="1"/>
          </p:cNvCxnSpPr>
          <p:nvPr/>
        </p:nvCxnSpPr>
        <p:spPr>
          <a:xfrm flipH="1">
            <a:off x="4410337" y="1023885"/>
            <a:ext cx="539420" cy="64633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927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6AA5D191-39D1-5F4B-F39F-A455EEFE5EDF}"/>
              </a:ext>
            </a:extLst>
          </p:cNvPr>
          <p:cNvSpPr>
            <a:spLocks noGrp="1"/>
          </p:cNvSpPr>
          <p:nvPr>
            <p:ph idx="1"/>
          </p:nvPr>
        </p:nvSpPr>
        <p:spPr/>
        <p:txBody>
          <a:bodyPr/>
          <a:lstStyle/>
          <a:p>
            <a:pPr marL="514350" indent="-514350">
              <a:buFont typeface="+mj-ea"/>
              <a:buAutoNum type="circleNumDbPlain"/>
            </a:pPr>
            <a:r>
              <a:rPr lang="ja-JP" altLang="en-US" dirty="0"/>
              <a:t>電着塗装シミュレータ「</a:t>
            </a:r>
            <a:r>
              <a:rPr lang="en-US" altLang="ja-JP" dirty="0"/>
              <a:t>EDESFEM</a:t>
            </a:r>
            <a:r>
              <a:rPr lang="ja-JP" altLang="en-US" dirty="0"/>
              <a:t>」で用いる</a:t>
            </a:r>
            <a:r>
              <a:rPr lang="ja-JP" altLang="en-US" dirty="0">
                <a:solidFill>
                  <a:srgbClr val="00B050"/>
                </a:solidFill>
              </a:rPr>
              <a:t>塗膜数理モデル（後述）のパラメータが得られる</a:t>
            </a:r>
            <a:r>
              <a:rPr lang="ja-JP" altLang="en-US" dirty="0"/>
              <a:t>．</a:t>
            </a:r>
            <a:endParaRPr lang="en-US" altLang="ja-JP" dirty="0"/>
          </a:p>
          <a:p>
            <a:pPr marL="514350" indent="-514350">
              <a:buFont typeface="+mj-ea"/>
              <a:buAutoNum type="circleNumDbPlain"/>
            </a:pPr>
            <a:r>
              <a:rPr lang="ja-JP" altLang="en-US" dirty="0"/>
              <a:t>自分の試したい実験を</a:t>
            </a:r>
            <a:r>
              <a:rPr lang="ja-JP" altLang="en-US" dirty="0">
                <a:solidFill>
                  <a:srgbClr val="FF0000"/>
                </a:solidFill>
              </a:rPr>
              <a:t>自分の手で好きに試せる</a:t>
            </a:r>
            <a:r>
              <a:rPr lang="ja-JP" altLang="en-US" dirty="0"/>
              <a:t>．</a:t>
            </a:r>
            <a:endParaRPr lang="en-US" altLang="ja-JP" dirty="0"/>
          </a:p>
          <a:p>
            <a:pPr marL="514350" indent="-514350">
              <a:buFont typeface="+mj-ea"/>
              <a:buAutoNum type="circleNumDbPlain"/>
            </a:pPr>
            <a:r>
              <a:rPr lang="ja-JP" altLang="en-US" dirty="0"/>
              <a:t>どんな実験をしたのかを</a:t>
            </a:r>
            <a:r>
              <a:rPr lang="ja-JP" altLang="en-US" dirty="0">
                <a:solidFill>
                  <a:srgbClr val="0000CC"/>
                </a:solidFill>
              </a:rPr>
              <a:t>他人に聞かなくても分かる</a:t>
            </a:r>
            <a:r>
              <a:rPr lang="ja-JP" altLang="en-US" dirty="0"/>
              <a:t>．</a:t>
            </a:r>
            <a:endParaRPr lang="en-US" altLang="ja-JP" dirty="0"/>
          </a:p>
          <a:p>
            <a:pPr marL="514350" indent="-514350">
              <a:buFont typeface="+mj-ea"/>
              <a:buAutoNum type="circleNumDbPlain"/>
            </a:pPr>
            <a:r>
              <a:rPr lang="ja-JP" altLang="en-US" dirty="0"/>
              <a:t>塗料メーカーのラボより</a:t>
            </a:r>
            <a:r>
              <a:rPr lang="ja-JP" altLang="en-US" dirty="0">
                <a:solidFill>
                  <a:srgbClr val="FF00FF"/>
                </a:solidFill>
              </a:rPr>
              <a:t>一部設備が充実</a:t>
            </a:r>
            <a:r>
              <a:rPr lang="ja-JP" altLang="en-US" dirty="0"/>
              <a:t>している．</a:t>
            </a:r>
            <a:endParaRPr lang="en-US" altLang="ja-JP" dirty="0"/>
          </a:p>
          <a:p>
            <a:pPr marL="914400" lvl="1" indent="-514350">
              <a:buFont typeface="Wingdings" panose="05000000000000000000" pitchFamily="2" charset="2"/>
              <a:buChar char="Ø"/>
            </a:pPr>
            <a:r>
              <a:rPr lang="ja-JP" altLang="en-US" dirty="0"/>
              <a:t>粘着テープ不要の４枚ボックス治具，回流槽</a:t>
            </a:r>
            <a:endParaRPr lang="en-US" altLang="ja-JP" dirty="0"/>
          </a:p>
          <a:p>
            <a:pPr marL="914400" lvl="1" indent="-514350">
              <a:buFont typeface="Wingdings" panose="05000000000000000000" pitchFamily="2" charset="2"/>
              <a:buChar char="Ø"/>
            </a:pPr>
            <a:r>
              <a:rPr lang="ja-JP" altLang="en-US" dirty="0"/>
              <a:t>様々な抵抗値の外部抵抗</a:t>
            </a:r>
            <a:endParaRPr lang="en-US" altLang="ja-JP" dirty="0"/>
          </a:p>
          <a:p>
            <a:pPr marL="914400" lvl="1" indent="-514350">
              <a:buFont typeface="Wingdings" panose="05000000000000000000" pitchFamily="2" charset="2"/>
              <a:buChar char="Ø"/>
            </a:pPr>
            <a:r>
              <a:rPr lang="ja-JP" altLang="en-US" dirty="0"/>
              <a:t>多種多数の温度計</a:t>
            </a:r>
            <a:endParaRPr lang="en-US" altLang="ja-JP" dirty="0"/>
          </a:p>
          <a:p>
            <a:pPr marL="914400" lvl="1" indent="-514350">
              <a:buFont typeface="Wingdings" panose="05000000000000000000" pitchFamily="2" charset="2"/>
              <a:buChar char="Ø"/>
            </a:pPr>
            <a:r>
              <a:rPr lang="ja-JP" altLang="en-US" dirty="0"/>
              <a:t>（同じ部屋に）光学顕微鏡</a:t>
            </a:r>
            <a:br>
              <a:rPr lang="en-US" altLang="ja-JP" dirty="0"/>
            </a:br>
            <a:endParaRPr lang="en-US" altLang="ja-JP" sz="900" dirty="0"/>
          </a:p>
          <a:p>
            <a:pPr marL="0" indent="0">
              <a:buNone/>
            </a:pPr>
            <a:r>
              <a:rPr lang="ja-JP" altLang="en-US" dirty="0"/>
              <a:t>ちなみに，塗膜数理モデルパラメータを同定・検証するための３種のラボ実験をフルに実施するのに連続５日間</a:t>
            </a:r>
            <a:r>
              <a:rPr lang="en-US" altLang="ja-JP" dirty="0"/>
              <a:t>x</a:t>
            </a:r>
            <a:r>
              <a:rPr lang="ja-JP" altLang="en-US" dirty="0"/>
              <a:t>最低３人（大西含む）の肉体労働が必要．</a:t>
            </a:r>
            <a:endParaRPr lang="en-US" altLang="ja-JP" dirty="0"/>
          </a:p>
          <a:p>
            <a:endParaRPr lang="ja-JP" altLang="en-US" dirty="0"/>
          </a:p>
        </p:txBody>
      </p:sp>
      <p:sp>
        <p:nvSpPr>
          <p:cNvPr id="4" name="タイトル 3">
            <a:extLst>
              <a:ext uri="{FF2B5EF4-FFF2-40B4-BE49-F238E27FC236}">
                <a16:creationId xmlns:a16="http://schemas.microsoft.com/office/drawing/2014/main" id="{EF988D07-3020-2030-34C5-672B8C381A75}"/>
              </a:ext>
            </a:extLst>
          </p:cNvPr>
          <p:cNvSpPr>
            <a:spLocks noGrp="1"/>
          </p:cNvSpPr>
          <p:nvPr>
            <p:ph type="title"/>
          </p:nvPr>
        </p:nvSpPr>
        <p:spPr/>
        <p:txBody>
          <a:bodyPr/>
          <a:lstStyle/>
          <a:p>
            <a:r>
              <a:rPr lang="ja-JP" altLang="en-US" dirty="0"/>
              <a:t>科学大で電着ラボ実験を行う意義</a:t>
            </a:r>
          </a:p>
        </p:txBody>
      </p:sp>
      <p:sp>
        <p:nvSpPr>
          <p:cNvPr id="3" name="スライド番号プレースホルダー 2">
            <a:extLst>
              <a:ext uri="{FF2B5EF4-FFF2-40B4-BE49-F238E27FC236}">
                <a16:creationId xmlns:a16="http://schemas.microsoft.com/office/drawing/2014/main" id="{AAADF0B0-C690-D135-7C8D-76F3F3E66BAE}"/>
              </a:ext>
            </a:extLst>
          </p:cNvPr>
          <p:cNvSpPr>
            <a:spLocks noGrp="1"/>
          </p:cNvSpPr>
          <p:nvPr>
            <p:ph type="sldNum" sz="quarter" idx="4"/>
          </p:nvPr>
        </p:nvSpPr>
        <p:spPr/>
        <p:txBody>
          <a:bodyPr/>
          <a:lstStyle/>
          <a:p>
            <a:r>
              <a:rPr lang="en-US" altLang="ja-JP"/>
              <a:t>P. </a:t>
            </a:r>
            <a:fld id="{46905B5D-1FC7-487A-AD75-007BD4BDDA5E}" type="slidenum">
              <a:rPr lang="ja-JP" altLang="en-US" smtClean="0"/>
              <a:pPr/>
              <a:t>11</a:t>
            </a:fld>
            <a:endParaRPr lang="ja-JP" altLang="en-US" b="1" dirty="0"/>
          </a:p>
        </p:txBody>
      </p:sp>
    </p:spTree>
    <p:extLst>
      <p:ext uri="{BB962C8B-B14F-4D97-AF65-F5344CB8AC3E}">
        <p14:creationId xmlns:p14="http://schemas.microsoft.com/office/powerpoint/2010/main" val="1056786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01CCB583-F720-C028-DD47-9022C698F8E8}"/>
              </a:ext>
            </a:extLst>
          </p:cNvPr>
          <p:cNvSpPr>
            <a:spLocks noGrp="1"/>
          </p:cNvSpPr>
          <p:nvPr>
            <p:ph idx="1"/>
          </p:nvPr>
        </p:nvSpPr>
        <p:spPr/>
        <p:txBody>
          <a:bodyPr/>
          <a:lstStyle/>
          <a:p>
            <a:r>
              <a:rPr kumimoji="1" lang="ja-JP" altLang="en-US" dirty="0"/>
              <a:t>塗料</a:t>
            </a:r>
            <a:endParaRPr kumimoji="1" lang="en-US" altLang="ja-JP" dirty="0"/>
          </a:p>
          <a:p>
            <a:pPr lvl="1"/>
            <a:r>
              <a:rPr lang="ja-JP" altLang="en-US" dirty="0">
                <a:solidFill>
                  <a:srgbClr val="FF0000"/>
                </a:solidFill>
              </a:rPr>
              <a:t>ラインからの直接汲み取りがベスト</a:t>
            </a:r>
            <a:r>
              <a:rPr lang="ja-JP" altLang="en-US" dirty="0"/>
              <a:t>．海外ラインから空輸した実績もある．</a:t>
            </a:r>
            <a:endParaRPr lang="en-US" altLang="ja-JP" dirty="0"/>
          </a:p>
          <a:p>
            <a:pPr lvl="1"/>
            <a:r>
              <a:rPr kumimoji="1" lang="ja-JP" altLang="en-US" dirty="0"/>
              <a:t>無理なら，相当品を塗料会社で調合してもらう．</a:t>
            </a:r>
            <a:endParaRPr kumimoji="1" lang="en-US" altLang="ja-JP" dirty="0"/>
          </a:p>
          <a:p>
            <a:pPr lvl="1"/>
            <a:r>
              <a:rPr lang="ja-JP" altLang="en-US" dirty="0"/>
              <a:t>塗膜</a:t>
            </a:r>
            <a:r>
              <a:rPr kumimoji="1" lang="ja-JP" altLang="en-US" dirty="0"/>
              <a:t>数理モデル同定には約</a:t>
            </a:r>
            <a:r>
              <a:rPr kumimoji="1" lang="en-US" altLang="ja-JP" dirty="0"/>
              <a:t>64</a:t>
            </a:r>
            <a:r>
              <a:rPr kumimoji="1" lang="ja-JP" altLang="en-US" dirty="0"/>
              <a:t>リットル</a:t>
            </a:r>
            <a:r>
              <a:rPr kumimoji="1" lang="en-US" altLang="ja-JP" dirty="0"/>
              <a:t>	</a:t>
            </a:r>
            <a:r>
              <a:rPr kumimoji="1" lang="ja-JP" altLang="en-US" dirty="0"/>
              <a:t>（</a:t>
            </a:r>
            <a:r>
              <a:rPr lang="en-US" altLang="ja-JP" dirty="0"/>
              <a:t>9</a:t>
            </a:r>
            <a:r>
              <a:rPr lang="ja-JP" altLang="en-US" dirty="0"/>
              <a:t>分目まで入れた</a:t>
            </a:r>
            <a:r>
              <a:rPr kumimoji="1" lang="ja-JP" altLang="en-US" dirty="0"/>
              <a:t>一斗缶約４缶分）使用．</a:t>
            </a:r>
            <a:endParaRPr lang="en-US" altLang="ja-JP" dirty="0"/>
          </a:p>
          <a:p>
            <a:r>
              <a:rPr kumimoji="1" lang="ja-JP" altLang="en-US" dirty="0"/>
              <a:t>試験片</a:t>
            </a:r>
            <a:endParaRPr lang="en-US" altLang="ja-JP" dirty="0"/>
          </a:p>
          <a:p>
            <a:pPr lvl="1"/>
            <a:r>
              <a:rPr lang="ja-JP" altLang="en-US" dirty="0">
                <a:solidFill>
                  <a:srgbClr val="0000CC"/>
                </a:solidFill>
              </a:rPr>
              <a:t>実板を使うのがベスト</a:t>
            </a:r>
            <a:r>
              <a:rPr lang="ja-JP" altLang="en-US" dirty="0"/>
              <a:t>．実板を試験片会社に送って試験片にした実績もある．</a:t>
            </a:r>
            <a:br>
              <a:rPr lang="en-US" altLang="ja-JP" dirty="0"/>
            </a:br>
            <a:r>
              <a:rPr lang="ja-JP" altLang="en-US" dirty="0"/>
              <a:t>実ラインで自作する（試験片を針金に吊るして流し塗装前に回収する）方法もあるが，枚数が多いと大変．</a:t>
            </a:r>
            <a:endParaRPr lang="en-US" altLang="ja-JP" dirty="0"/>
          </a:p>
          <a:p>
            <a:pPr lvl="1"/>
            <a:r>
              <a:rPr kumimoji="1" lang="ja-JP" altLang="en-US" dirty="0"/>
              <a:t>無理なら，試験片会社から購入する．</a:t>
            </a:r>
            <a:br>
              <a:rPr lang="en-US" altLang="ja-JP" dirty="0"/>
            </a:br>
            <a:r>
              <a:rPr kumimoji="1" lang="ja-JP" altLang="en-US" dirty="0"/>
              <a:t>最近，ジルコン前処理板が購入可能になった社もある模様．</a:t>
            </a:r>
            <a:endParaRPr kumimoji="1" lang="en-US" altLang="ja-JP" dirty="0"/>
          </a:p>
          <a:p>
            <a:pPr lvl="1"/>
            <a:r>
              <a:rPr kumimoji="1" lang="en-US" altLang="ja-JP" dirty="0"/>
              <a:t>GA</a:t>
            </a:r>
            <a:r>
              <a:rPr kumimoji="1" lang="ja-JP" altLang="en-US" dirty="0"/>
              <a:t>の場合，各社で用意できる溶融亜鉛メッキの目付量が異なるので要注意．</a:t>
            </a:r>
            <a:endParaRPr kumimoji="1" lang="en-US" altLang="ja-JP" dirty="0"/>
          </a:p>
          <a:p>
            <a:pPr lvl="1"/>
            <a:r>
              <a:rPr lang="ja-JP" altLang="en-US" dirty="0"/>
              <a:t>塗膜数理モデル同定には約</a:t>
            </a:r>
            <a:r>
              <a:rPr lang="en-US" altLang="ja-JP" dirty="0"/>
              <a:t>400</a:t>
            </a:r>
            <a:r>
              <a:rPr lang="ja-JP" altLang="en-US" dirty="0"/>
              <a:t>枚使用．</a:t>
            </a:r>
            <a:endParaRPr lang="en-US" altLang="ja-JP" dirty="0"/>
          </a:p>
          <a:p>
            <a:pPr lvl="1"/>
            <a:endParaRPr kumimoji="1" lang="ja-JP" altLang="en-US" dirty="0"/>
          </a:p>
        </p:txBody>
      </p:sp>
      <p:sp>
        <p:nvSpPr>
          <p:cNvPr id="3" name="タイトル 2">
            <a:extLst>
              <a:ext uri="{FF2B5EF4-FFF2-40B4-BE49-F238E27FC236}">
                <a16:creationId xmlns:a16="http://schemas.microsoft.com/office/drawing/2014/main" id="{D1A594A4-A09F-9F0D-4623-F0468F071028}"/>
              </a:ext>
            </a:extLst>
          </p:cNvPr>
          <p:cNvSpPr>
            <a:spLocks noGrp="1"/>
          </p:cNvSpPr>
          <p:nvPr>
            <p:ph type="title"/>
          </p:nvPr>
        </p:nvSpPr>
        <p:spPr/>
        <p:txBody>
          <a:bodyPr/>
          <a:lstStyle/>
          <a:p>
            <a:r>
              <a:rPr kumimoji="1" lang="ja-JP" altLang="en-US" dirty="0"/>
              <a:t>塗料と試験片の入手方法</a:t>
            </a:r>
          </a:p>
        </p:txBody>
      </p:sp>
      <p:sp>
        <p:nvSpPr>
          <p:cNvPr id="5" name="楕円 4">
            <a:extLst>
              <a:ext uri="{FF2B5EF4-FFF2-40B4-BE49-F238E27FC236}">
                <a16:creationId xmlns:a16="http://schemas.microsoft.com/office/drawing/2014/main" id="{1117C738-C46F-B462-C736-4B4CDC12FE72}"/>
              </a:ext>
            </a:extLst>
          </p:cNvPr>
          <p:cNvSpPr/>
          <p:nvPr/>
        </p:nvSpPr>
        <p:spPr>
          <a:xfrm>
            <a:off x="5100926" y="5609080"/>
            <a:ext cx="1989221" cy="433136"/>
          </a:xfrm>
          <a:prstGeom prst="ellipse">
            <a:avLst/>
          </a:prstGeom>
          <a:solidFill>
            <a:srgbClr val="40404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rgbClr val="FFFF00"/>
                </a:solidFill>
                <a:latin typeface="MS UI Gothic" panose="020B0600070205080204" pitchFamily="50" charset="-128"/>
                <a:ea typeface="MS UI Gothic" panose="020B0600070205080204" pitchFamily="50" charset="-128"/>
              </a:rPr>
              <a:t>質疑応答</a:t>
            </a:r>
            <a:endParaRPr kumimoji="1" lang="ja-JP" altLang="en-US" sz="2400" dirty="0">
              <a:solidFill>
                <a:srgbClr val="FFFF00"/>
              </a:solidFill>
              <a:latin typeface="MS UI Gothic" panose="020B0600070205080204" pitchFamily="50" charset="-128"/>
              <a:ea typeface="MS UI Gothic" panose="020B0600070205080204" pitchFamily="50" charset="-128"/>
            </a:endParaRPr>
          </a:p>
        </p:txBody>
      </p:sp>
      <p:sp>
        <p:nvSpPr>
          <p:cNvPr id="6" name="テキスト ボックス 5">
            <a:extLst>
              <a:ext uri="{FF2B5EF4-FFF2-40B4-BE49-F238E27FC236}">
                <a16:creationId xmlns:a16="http://schemas.microsoft.com/office/drawing/2014/main" id="{6AB9BB8F-5784-FC6C-BA71-E26EB444EA79}"/>
              </a:ext>
            </a:extLst>
          </p:cNvPr>
          <p:cNvSpPr txBox="1"/>
          <p:nvPr/>
        </p:nvSpPr>
        <p:spPr>
          <a:xfrm>
            <a:off x="2030696" y="4853559"/>
            <a:ext cx="8130607" cy="400110"/>
          </a:xfrm>
          <a:prstGeom prst="rect">
            <a:avLst/>
          </a:prstGeom>
          <a:solidFill>
            <a:srgbClr val="FFC000"/>
          </a:solid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l"/>
            <a:r>
              <a:rPr kumimoji="1" lang="en-US" altLang="ja-JP" sz="2000" dirty="0">
                <a:latin typeface="MS UI Gothic" panose="020B0600070205080204" pitchFamily="50" charset="-128"/>
                <a:ea typeface="MS UI Gothic" panose="020B0600070205080204" pitchFamily="50" charset="-128"/>
              </a:rPr>
              <a:t>【</a:t>
            </a:r>
            <a:r>
              <a:rPr kumimoji="1" lang="ja-JP" altLang="en-US" sz="2000" dirty="0">
                <a:latin typeface="MS UI Gothic" panose="020B0600070205080204" pitchFamily="50" charset="-128"/>
                <a:ea typeface="MS UI Gothic" panose="020B0600070205080204" pitchFamily="50" charset="-128"/>
              </a:rPr>
              <a:t>注</a:t>
            </a:r>
            <a:r>
              <a:rPr kumimoji="1" lang="en-US" altLang="ja-JP" sz="2000" dirty="0">
                <a:latin typeface="MS UI Gothic" panose="020B0600070205080204" pitchFamily="50" charset="-128"/>
                <a:ea typeface="MS UI Gothic" panose="020B0600070205080204" pitchFamily="50" charset="-128"/>
              </a:rPr>
              <a:t>】</a:t>
            </a:r>
            <a:r>
              <a:rPr kumimoji="1" lang="ja-JP" altLang="en-US" sz="2000" dirty="0">
                <a:latin typeface="MS UI Gothic" panose="020B0600070205080204" pitchFamily="50" charset="-128"/>
                <a:ea typeface="MS UI Gothic" panose="020B0600070205080204" pitchFamily="50" charset="-128"/>
              </a:rPr>
              <a:t>塗料だけでなく試験片も「ナマモノ」なので買い溜めしておくことは出来ない．</a:t>
            </a:r>
          </a:p>
        </p:txBody>
      </p:sp>
      <p:sp>
        <p:nvSpPr>
          <p:cNvPr id="7" name="スライド番号プレースホルダー 6">
            <a:extLst>
              <a:ext uri="{FF2B5EF4-FFF2-40B4-BE49-F238E27FC236}">
                <a16:creationId xmlns:a16="http://schemas.microsoft.com/office/drawing/2014/main" id="{72A8F9AB-5D3E-6A03-F094-FDD847DC3B9A}"/>
              </a:ext>
            </a:extLst>
          </p:cNvPr>
          <p:cNvSpPr>
            <a:spLocks noGrp="1"/>
          </p:cNvSpPr>
          <p:nvPr>
            <p:ph type="sldNum" sz="quarter" idx="4"/>
          </p:nvPr>
        </p:nvSpPr>
        <p:spPr/>
        <p:txBody>
          <a:bodyPr/>
          <a:lstStyle/>
          <a:p>
            <a:r>
              <a:rPr lang="en-US" altLang="ja-JP"/>
              <a:t>P. </a:t>
            </a:r>
            <a:fld id="{46905B5D-1FC7-487A-AD75-007BD4BDDA5E}" type="slidenum">
              <a:rPr lang="ja-JP" altLang="en-US" smtClean="0"/>
              <a:pPr/>
              <a:t>12</a:t>
            </a:fld>
            <a:endParaRPr lang="ja-JP" altLang="en-US" b="1" dirty="0"/>
          </a:p>
        </p:txBody>
      </p:sp>
    </p:spTree>
    <p:extLst>
      <p:ext uri="{BB962C8B-B14F-4D97-AF65-F5344CB8AC3E}">
        <p14:creationId xmlns:p14="http://schemas.microsoft.com/office/powerpoint/2010/main" val="3686667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67ADE835-EDF6-247F-D2DB-7436C6AC67C8}"/>
              </a:ext>
            </a:extLst>
          </p:cNvPr>
          <p:cNvSpPr>
            <a:spLocks noGrp="1"/>
          </p:cNvSpPr>
          <p:nvPr>
            <p:ph idx="1"/>
          </p:nvPr>
        </p:nvSpPr>
        <p:spPr/>
        <p:txBody>
          <a:bodyPr/>
          <a:lstStyle/>
          <a:p>
            <a:r>
              <a:rPr kumimoji="1" lang="ja-JP" altLang="en-US" u="sng" dirty="0"/>
              <a:t>一枚板試験片のサイズを規格品の半分にした．</a:t>
            </a:r>
            <a:endParaRPr kumimoji="1" lang="en-US" altLang="ja-JP" u="sng" dirty="0"/>
          </a:p>
          <a:p>
            <a:pPr lvl="1"/>
            <a:r>
              <a:rPr lang="ja-JP" altLang="en-US" dirty="0"/>
              <a:t>８リットル丸缶で規格品</a:t>
            </a:r>
            <a:r>
              <a:rPr lang="en-US" altLang="ja-JP" dirty="0"/>
              <a:t>(150 mm x 70 mm)</a:t>
            </a:r>
            <a:r>
              <a:rPr lang="ja-JP" altLang="en-US" dirty="0"/>
              <a:t>を塗り進めた際，わずか</a:t>
            </a:r>
            <a:r>
              <a:rPr lang="en-US" altLang="ja-JP" dirty="0"/>
              <a:t>30</a:t>
            </a:r>
            <a:r>
              <a:rPr lang="ja-JP" altLang="en-US" dirty="0"/>
              <a:t>枚程度で無視できない再現性の低下を起こす様な使用劣化の激しい塗料がある．</a:t>
            </a:r>
            <a:endParaRPr lang="en-US" altLang="ja-JP" dirty="0"/>
          </a:p>
          <a:p>
            <a:pPr lvl="1"/>
            <a:r>
              <a:rPr kumimoji="1" lang="ja-JP" altLang="en-US" dirty="0"/>
              <a:t>試験片のサイズを半分</a:t>
            </a:r>
            <a:r>
              <a:rPr lang="en-US" altLang="ja-JP" dirty="0"/>
              <a:t>(75 mm x 70 mm)</a:t>
            </a:r>
            <a:r>
              <a:rPr kumimoji="1" lang="ja-JP" altLang="en-US" dirty="0"/>
              <a:t>にすると，単純に</a:t>
            </a:r>
            <a:r>
              <a:rPr kumimoji="1" lang="ja-JP" altLang="en-US" dirty="0">
                <a:solidFill>
                  <a:srgbClr val="0000CC"/>
                </a:solidFill>
              </a:rPr>
              <a:t>使用劣化の速度を半分に抑えられる</a:t>
            </a:r>
            <a:r>
              <a:rPr kumimoji="1" lang="ja-JP" altLang="en-US" dirty="0"/>
              <a:t>．</a:t>
            </a:r>
            <a:endParaRPr kumimoji="1" lang="en-US" altLang="ja-JP" dirty="0"/>
          </a:p>
          <a:p>
            <a:pPr lvl="1"/>
            <a:r>
              <a:rPr kumimoji="1" lang="ja-JP" altLang="en-US" dirty="0"/>
              <a:t>塗装前後の質量差測定を用いた膜厚の誤差が２倍になるデメリットはあるが，膜厚換算した誤差の増加量は</a:t>
            </a:r>
            <a:r>
              <a:rPr kumimoji="1" lang="en-US" altLang="ja-JP" dirty="0"/>
              <a:t>0.1</a:t>
            </a:r>
            <a:r>
              <a:rPr kumimoji="1" lang="ja-JP" altLang="en-US" dirty="0"/>
              <a:t>ミクロン以下である．</a:t>
            </a:r>
            <a:endParaRPr kumimoji="1" lang="en-US" altLang="ja-JP" dirty="0"/>
          </a:p>
          <a:p>
            <a:pPr lvl="1"/>
            <a:endParaRPr lang="en-US" altLang="ja-JP" dirty="0"/>
          </a:p>
          <a:p>
            <a:r>
              <a:rPr kumimoji="1" lang="ja-JP" altLang="en-US" u="sng" dirty="0"/>
              <a:t>試験片を吊るすハンガーをワニ口クリップ方式に変更した．</a:t>
            </a:r>
            <a:endParaRPr kumimoji="1" lang="en-US" altLang="ja-JP" u="sng" dirty="0"/>
          </a:p>
          <a:p>
            <a:pPr lvl="1"/>
            <a:r>
              <a:rPr kumimoji="1" lang="ja-JP" altLang="en-US" dirty="0"/>
              <a:t>古典的なフック方式は，撹拌ありで時々電流が安定しないことがある．</a:t>
            </a:r>
            <a:br>
              <a:rPr kumimoji="1" lang="en-US" altLang="ja-JP" dirty="0"/>
            </a:br>
            <a:r>
              <a:rPr kumimoji="1" lang="ja-JP" altLang="en-US" dirty="0"/>
              <a:t>（回路が切れたり繋がったりを繰り返すことがある．）</a:t>
            </a:r>
            <a:endParaRPr kumimoji="1" lang="en-US" altLang="ja-JP" dirty="0"/>
          </a:p>
          <a:p>
            <a:pPr lvl="1"/>
            <a:r>
              <a:rPr lang="ja-JP" altLang="en-US" dirty="0"/>
              <a:t>従来のフックを潰して挟み込む方式は，板厚が異なる試験片を同時に扱えない．</a:t>
            </a:r>
            <a:br>
              <a:rPr lang="en-US" altLang="ja-JP" dirty="0"/>
            </a:br>
            <a:r>
              <a:rPr lang="ja-JP" altLang="en-US" dirty="0"/>
              <a:t>（</a:t>
            </a:r>
            <a:r>
              <a:rPr lang="en-US" altLang="ja-JP" dirty="0"/>
              <a:t>0.7mm</a:t>
            </a:r>
            <a:r>
              <a:rPr lang="ja-JP" altLang="en-US" dirty="0"/>
              <a:t>厚の鉄板と</a:t>
            </a:r>
            <a:r>
              <a:rPr lang="en-US" altLang="ja-JP" dirty="0"/>
              <a:t>1.0mm</a:t>
            </a:r>
            <a:r>
              <a:rPr lang="ja-JP" altLang="en-US" dirty="0"/>
              <a:t>厚のアルミ板を交互に試験すると，金属疲労でフックが折れた．）</a:t>
            </a:r>
            <a:endParaRPr lang="en-US" altLang="ja-JP" dirty="0"/>
          </a:p>
          <a:p>
            <a:pPr lvl="1"/>
            <a:r>
              <a:rPr lang="ja-JP" altLang="en-US" dirty="0"/>
              <a:t>新しいワニ口クリップ方式は，</a:t>
            </a:r>
            <a:r>
              <a:rPr lang="ja-JP" altLang="en-US" dirty="0">
                <a:solidFill>
                  <a:srgbClr val="008000"/>
                </a:solidFill>
              </a:rPr>
              <a:t>クリップの力で電流が安定し，板厚の違いも吸収</a:t>
            </a:r>
            <a:r>
              <a:rPr lang="ja-JP" altLang="en-US" dirty="0"/>
              <a:t>できる．</a:t>
            </a:r>
            <a:br>
              <a:rPr lang="en-US" altLang="ja-JP" dirty="0"/>
            </a:br>
            <a:r>
              <a:rPr lang="ja-JP" altLang="en-US" dirty="0"/>
              <a:t>ただし，実験が終わる度に分解して塗料剥がし液に漬けて清掃する手間がかかる．</a:t>
            </a:r>
            <a:endParaRPr lang="en-US" altLang="ja-JP" dirty="0"/>
          </a:p>
          <a:p>
            <a:pPr lvl="1"/>
            <a:endParaRPr kumimoji="1" lang="en-US" altLang="ja-JP" dirty="0"/>
          </a:p>
          <a:p>
            <a:pPr lvl="1"/>
            <a:endParaRPr kumimoji="1" lang="en-US" altLang="ja-JP" dirty="0"/>
          </a:p>
          <a:p>
            <a:pPr marL="0" indent="0">
              <a:buNone/>
            </a:pPr>
            <a:endParaRPr kumimoji="1" lang="ja-JP" altLang="en-US" dirty="0"/>
          </a:p>
        </p:txBody>
      </p:sp>
      <p:sp>
        <p:nvSpPr>
          <p:cNvPr id="3" name="タイトル 2">
            <a:extLst>
              <a:ext uri="{FF2B5EF4-FFF2-40B4-BE49-F238E27FC236}">
                <a16:creationId xmlns:a16="http://schemas.microsoft.com/office/drawing/2014/main" id="{58808B02-9216-AA70-ABA5-92B787159418}"/>
              </a:ext>
            </a:extLst>
          </p:cNvPr>
          <p:cNvSpPr>
            <a:spLocks noGrp="1"/>
          </p:cNvSpPr>
          <p:nvPr>
            <p:ph type="title"/>
          </p:nvPr>
        </p:nvSpPr>
        <p:spPr/>
        <p:txBody>
          <a:bodyPr/>
          <a:lstStyle/>
          <a:p>
            <a:r>
              <a:rPr kumimoji="1" lang="ja-JP" altLang="en-US" dirty="0"/>
              <a:t>最近の改善点</a:t>
            </a:r>
            <a:r>
              <a:rPr lang="ja-JP" altLang="en-US" dirty="0"/>
              <a:t>①</a:t>
            </a:r>
            <a:endParaRPr kumimoji="1" lang="ja-JP" altLang="en-US" dirty="0"/>
          </a:p>
        </p:txBody>
      </p:sp>
      <p:sp>
        <p:nvSpPr>
          <p:cNvPr id="5" name="スライド番号プレースホルダー 4">
            <a:extLst>
              <a:ext uri="{FF2B5EF4-FFF2-40B4-BE49-F238E27FC236}">
                <a16:creationId xmlns:a16="http://schemas.microsoft.com/office/drawing/2014/main" id="{84A92AAB-1EF6-CE1D-2C07-6D89C981B939}"/>
              </a:ext>
            </a:extLst>
          </p:cNvPr>
          <p:cNvSpPr>
            <a:spLocks noGrp="1"/>
          </p:cNvSpPr>
          <p:nvPr>
            <p:ph type="sldNum" sz="quarter" idx="4"/>
          </p:nvPr>
        </p:nvSpPr>
        <p:spPr/>
        <p:txBody>
          <a:bodyPr/>
          <a:lstStyle/>
          <a:p>
            <a:r>
              <a:rPr lang="en-US" altLang="ja-JP"/>
              <a:t>P. </a:t>
            </a:r>
            <a:fld id="{46905B5D-1FC7-487A-AD75-007BD4BDDA5E}" type="slidenum">
              <a:rPr lang="ja-JP" altLang="en-US" smtClean="0"/>
              <a:pPr/>
              <a:t>13</a:t>
            </a:fld>
            <a:endParaRPr lang="ja-JP" altLang="en-US" b="1" dirty="0"/>
          </a:p>
        </p:txBody>
      </p:sp>
      <p:pic>
        <p:nvPicPr>
          <p:cNvPr id="7" name="図 6">
            <a:extLst>
              <a:ext uri="{FF2B5EF4-FFF2-40B4-BE49-F238E27FC236}">
                <a16:creationId xmlns:a16="http://schemas.microsoft.com/office/drawing/2014/main" id="{ED718CCA-E2A4-EC3D-46D6-E27197A2D596}"/>
              </a:ext>
            </a:extLst>
          </p:cNvPr>
          <p:cNvPicPr>
            <a:picLocks noChangeAspect="1"/>
          </p:cNvPicPr>
          <p:nvPr/>
        </p:nvPicPr>
        <p:blipFill>
          <a:blip r:embed="rId3" cstate="print">
            <a:extLst>
              <a:ext uri="{28A0092B-C50C-407E-A947-70E740481C1C}">
                <a14:useLocalDpi xmlns:a14="http://schemas.microsoft.com/office/drawing/2010/main" val="0"/>
              </a:ext>
            </a:extLst>
          </a:blip>
          <a:srcRect l="32155" t="41412" r="25526" b="42769"/>
          <a:stretch>
            <a:fillRect/>
          </a:stretch>
        </p:blipFill>
        <p:spPr>
          <a:xfrm rot="16200000">
            <a:off x="7798301" y="2902055"/>
            <a:ext cx="1585856" cy="1053889"/>
          </a:xfrm>
          <a:prstGeom prst="rect">
            <a:avLst/>
          </a:prstGeom>
        </p:spPr>
      </p:pic>
      <p:pic>
        <p:nvPicPr>
          <p:cNvPr id="9" name="図 8">
            <a:extLst>
              <a:ext uri="{FF2B5EF4-FFF2-40B4-BE49-F238E27FC236}">
                <a16:creationId xmlns:a16="http://schemas.microsoft.com/office/drawing/2014/main" id="{33CFA7EA-D162-69CB-2C8D-15243E2BCCF5}"/>
              </a:ext>
            </a:extLst>
          </p:cNvPr>
          <p:cNvPicPr>
            <a:picLocks noChangeAspect="1"/>
          </p:cNvPicPr>
          <p:nvPr/>
        </p:nvPicPr>
        <p:blipFill>
          <a:blip r:embed="rId4" cstate="print">
            <a:extLst>
              <a:ext uri="{28A0092B-C50C-407E-A947-70E740481C1C}">
                <a14:useLocalDpi xmlns:a14="http://schemas.microsoft.com/office/drawing/2010/main" val="0"/>
              </a:ext>
            </a:extLst>
          </a:blip>
          <a:srcRect l="34958" t="22071" r="36186" b="26177"/>
          <a:stretch>
            <a:fillRect/>
          </a:stretch>
        </p:blipFill>
        <p:spPr>
          <a:xfrm>
            <a:off x="10141279" y="4586677"/>
            <a:ext cx="1574149" cy="1588020"/>
          </a:xfrm>
          <a:prstGeom prst="rect">
            <a:avLst/>
          </a:prstGeom>
        </p:spPr>
      </p:pic>
      <p:pic>
        <p:nvPicPr>
          <p:cNvPr id="11" name="図 10">
            <a:extLst>
              <a:ext uri="{FF2B5EF4-FFF2-40B4-BE49-F238E27FC236}">
                <a16:creationId xmlns:a16="http://schemas.microsoft.com/office/drawing/2014/main" id="{39085914-1329-9A13-4AED-B5F4A6111539}"/>
              </a:ext>
            </a:extLst>
          </p:cNvPr>
          <p:cNvPicPr>
            <a:picLocks noChangeAspect="1"/>
          </p:cNvPicPr>
          <p:nvPr/>
        </p:nvPicPr>
        <p:blipFill>
          <a:blip r:embed="rId5" cstate="print">
            <a:extLst>
              <a:ext uri="{28A0092B-C50C-407E-A947-70E740481C1C}">
                <a14:useLocalDpi xmlns:a14="http://schemas.microsoft.com/office/drawing/2010/main" val="0"/>
              </a:ext>
            </a:extLst>
          </a:blip>
          <a:srcRect l="30419" t="39376" r="20968" b="39531"/>
          <a:stretch>
            <a:fillRect/>
          </a:stretch>
        </p:blipFill>
        <p:spPr>
          <a:xfrm rot="16200000">
            <a:off x="9082854" y="3137672"/>
            <a:ext cx="1585857" cy="1223250"/>
          </a:xfrm>
          <a:prstGeom prst="rect">
            <a:avLst/>
          </a:prstGeom>
        </p:spPr>
      </p:pic>
    </p:spTree>
    <p:extLst>
      <p:ext uri="{BB962C8B-B14F-4D97-AF65-F5344CB8AC3E}">
        <p14:creationId xmlns:p14="http://schemas.microsoft.com/office/powerpoint/2010/main" val="1756978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3DF08B2F-2D65-5459-76C3-115636051F33}"/>
              </a:ext>
            </a:extLst>
          </p:cNvPr>
          <p:cNvSpPr>
            <a:spLocks noGrp="1"/>
          </p:cNvSpPr>
          <p:nvPr>
            <p:ph idx="1"/>
          </p:nvPr>
        </p:nvSpPr>
        <p:spPr/>
        <p:txBody>
          <a:bodyPr/>
          <a:lstStyle/>
          <a:p>
            <a:r>
              <a:rPr kumimoji="1" lang="ja-JP" altLang="en-US" u="sng" dirty="0"/>
              <a:t>一枚板</a:t>
            </a:r>
            <a:r>
              <a:rPr lang="ja-JP" altLang="en-US" u="sng" dirty="0"/>
              <a:t>実験</a:t>
            </a:r>
            <a:r>
              <a:rPr kumimoji="1" lang="ja-JP" altLang="en-US" u="sng" dirty="0"/>
              <a:t>の電源電圧を昇圧速度を変える方式に変更した．</a:t>
            </a:r>
            <a:endParaRPr lang="en-US" altLang="ja-JP" u="sng" dirty="0"/>
          </a:p>
          <a:p>
            <a:pPr lvl="1"/>
            <a:r>
              <a:rPr lang="ja-JP" altLang="en-US" dirty="0"/>
              <a:t>以前は昇圧速度を固定し，最大電圧と電着時間を変えていた（左図）．</a:t>
            </a:r>
            <a:endParaRPr lang="en-US" altLang="ja-JP" dirty="0"/>
          </a:p>
          <a:p>
            <a:pPr lvl="1"/>
            <a:r>
              <a:rPr lang="ja-JP" altLang="en-US" dirty="0"/>
              <a:t>現在は最大電圧を固定し，昇圧速度と電着時間を変えている（右図）．</a:t>
            </a:r>
            <a:endParaRPr lang="en-US" altLang="ja-JP" dirty="0"/>
          </a:p>
          <a:p>
            <a:pPr marL="0" indent="0">
              <a:buNone/>
            </a:pPr>
            <a:endParaRPr lang="en-US" altLang="ja-JP" dirty="0"/>
          </a:p>
          <a:p>
            <a:pPr lvl="1"/>
            <a:endParaRPr lang="en-US" altLang="ja-JP" dirty="0"/>
          </a:p>
          <a:p>
            <a:pPr lvl="1"/>
            <a:endParaRPr lang="en-US" altLang="ja-JP" dirty="0"/>
          </a:p>
          <a:p>
            <a:pPr lvl="1"/>
            <a:endParaRPr lang="en-US" altLang="ja-JP" dirty="0"/>
          </a:p>
          <a:p>
            <a:pPr lvl="1"/>
            <a:endParaRPr lang="en-US" altLang="ja-JP" dirty="0"/>
          </a:p>
          <a:p>
            <a:pPr lvl="1"/>
            <a:endParaRPr lang="en-US" altLang="ja-JP" dirty="0"/>
          </a:p>
          <a:p>
            <a:pPr lvl="1"/>
            <a:endParaRPr lang="en-US" altLang="ja-JP" dirty="0"/>
          </a:p>
          <a:p>
            <a:pPr lvl="1"/>
            <a:endParaRPr lang="en-US" altLang="ja-JP" dirty="0"/>
          </a:p>
          <a:p>
            <a:pPr lvl="1"/>
            <a:endParaRPr lang="en-US" altLang="ja-JP" dirty="0"/>
          </a:p>
          <a:p>
            <a:pPr lvl="1"/>
            <a:endParaRPr lang="en-US" altLang="ja-JP" dirty="0"/>
          </a:p>
          <a:p>
            <a:pPr lvl="1"/>
            <a:r>
              <a:rPr kumimoji="1" lang="ja-JP" altLang="en-US" dirty="0"/>
              <a:t>この変更により，</a:t>
            </a:r>
            <a:r>
              <a:rPr kumimoji="1" lang="ja-JP" altLang="en-US" dirty="0">
                <a:solidFill>
                  <a:srgbClr val="FF0000"/>
                </a:solidFill>
              </a:rPr>
              <a:t>モデル同定精度が一段階向上</a:t>
            </a:r>
            <a:r>
              <a:rPr kumimoji="1" lang="ja-JP" altLang="en-US" dirty="0"/>
              <a:t>した．</a:t>
            </a:r>
            <a:endParaRPr kumimoji="1" lang="en-US" altLang="ja-JP" dirty="0"/>
          </a:p>
        </p:txBody>
      </p:sp>
      <p:sp>
        <p:nvSpPr>
          <p:cNvPr id="3" name="タイトル 2">
            <a:extLst>
              <a:ext uri="{FF2B5EF4-FFF2-40B4-BE49-F238E27FC236}">
                <a16:creationId xmlns:a16="http://schemas.microsoft.com/office/drawing/2014/main" id="{C928FF1B-1344-2AAA-A2CB-F5839741356F}"/>
              </a:ext>
            </a:extLst>
          </p:cNvPr>
          <p:cNvSpPr>
            <a:spLocks noGrp="1"/>
          </p:cNvSpPr>
          <p:nvPr>
            <p:ph type="title"/>
          </p:nvPr>
        </p:nvSpPr>
        <p:spPr/>
        <p:txBody>
          <a:bodyPr/>
          <a:lstStyle/>
          <a:p>
            <a:r>
              <a:rPr kumimoji="1" lang="ja-JP" altLang="en-US" dirty="0"/>
              <a:t>最近の改善点②</a:t>
            </a:r>
          </a:p>
        </p:txBody>
      </p:sp>
      <p:sp>
        <p:nvSpPr>
          <p:cNvPr id="5" name="スライド番号プレースホルダー 4">
            <a:extLst>
              <a:ext uri="{FF2B5EF4-FFF2-40B4-BE49-F238E27FC236}">
                <a16:creationId xmlns:a16="http://schemas.microsoft.com/office/drawing/2014/main" id="{A5813DC1-19F3-8EB9-2DF7-3900205F4706}"/>
              </a:ext>
            </a:extLst>
          </p:cNvPr>
          <p:cNvSpPr>
            <a:spLocks noGrp="1"/>
          </p:cNvSpPr>
          <p:nvPr>
            <p:ph type="sldNum" sz="quarter" idx="4"/>
          </p:nvPr>
        </p:nvSpPr>
        <p:spPr/>
        <p:txBody>
          <a:bodyPr/>
          <a:lstStyle/>
          <a:p>
            <a:r>
              <a:rPr lang="en-US" altLang="ja-JP"/>
              <a:t>P. </a:t>
            </a:r>
            <a:fld id="{46905B5D-1FC7-487A-AD75-007BD4BDDA5E}" type="slidenum">
              <a:rPr lang="ja-JP" altLang="en-US" smtClean="0"/>
              <a:pPr/>
              <a:t>14</a:t>
            </a:fld>
            <a:endParaRPr lang="ja-JP" altLang="en-US" b="1" dirty="0"/>
          </a:p>
        </p:txBody>
      </p:sp>
      <p:pic>
        <p:nvPicPr>
          <p:cNvPr id="8" name="グラフィックス 7">
            <a:extLst>
              <a:ext uri="{FF2B5EF4-FFF2-40B4-BE49-F238E27FC236}">
                <a16:creationId xmlns:a16="http://schemas.microsoft.com/office/drawing/2014/main" id="{878BB746-AF89-5410-8278-8A0EFD2CE5F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178331" y="1776619"/>
            <a:ext cx="6012743" cy="3627800"/>
          </a:xfrm>
          <a:prstGeom prst="rect">
            <a:avLst/>
          </a:prstGeom>
        </p:spPr>
      </p:pic>
      <p:pic>
        <p:nvPicPr>
          <p:cNvPr id="10" name="グラフィックス 9">
            <a:extLst>
              <a:ext uri="{FF2B5EF4-FFF2-40B4-BE49-F238E27FC236}">
                <a16:creationId xmlns:a16="http://schemas.microsoft.com/office/drawing/2014/main" id="{20FB0A7E-15BD-4A29-E5CF-3439F5F18A2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0449" y="1776620"/>
            <a:ext cx="5927833" cy="3637534"/>
          </a:xfrm>
          <a:prstGeom prst="rect">
            <a:avLst/>
          </a:prstGeom>
        </p:spPr>
      </p:pic>
      <p:sp>
        <p:nvSpPr>
          <p:cNvPr id="4" name="テキスト ボックス 3">
            <a:extLst>
              <a:ext uri="{FF2B5EF4-FFF2-40B4-BE49-F238E27FC236}">
                <a16:creationId xmlns:a16="http://schemas.microsoft.com/office/drawing/2014/main" id="{8E8153F8-C2E8-942D-CA09-B4B2A508BFAC}"/>
              </a:ext>
            </a:extLst>
          </p:cNvPr>
          <p:cNvSpPr txBox="1"/>
          <p:nvPr/>
        </p:nvSpPr>
        <p:spPr>
          <a:xfrm>
            <a:off x="4907797" y="4308529"/>
            <a:ext cx="877163" cy="369332"/>
          </a:xfrm>
          <a:prstGeom prst="rect">
            <a:avLst/>
          </a:prstGeom>
          <a:solidFill>
            <a:srgbClr val="008000"/>
          </a:solidFill>
          <a:ln w="6350" cap="flat" cmpd="sng" algn="ctr">
            <a:noFill/>
            <a:prstDash val="solid"/>
            <a:miter lim="800000"/>
          </a:ln>
          <a:effectLst/>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1800" dirty="0">
                <a:solidFill>
                  <a:schemeClr val="bg1"/>
                </a:solidFill>
                <a:latin typeface="MS UI Gothic" panose="020B0600070205080204" pitchFamily="50" charset="-128"/>
                <a:ea typeface="MS UI Gothic" panose="020B0600070205080204" pitchFamily="50" charset="-128"/>
              </a:rPr>
              <a:t>旧手法</a:t>
            </a:r>
          </a:p>
        </p:txBody>
      </p:sp>
      <p:sp>
        <p:nvSpPr>
          <p:cNvPr id="6" name="テキスト ボックス 5">
            <a:extLst>
              <a:ext uri="{FF2B5EF4-FFF2-40B4-BE49-F238E27FC236}">
                <a16:creationId xmlns:a16="http://schemas.microsoft.com/office/drawing/2014/main" id="{C6FF751D-0FDA-C228-F8C0-BFAD20AD7E66}"/>
              </a:ext>
            </a:extLst>
          </p:cNvPr>
          <p:cNvSpPr txBox="1"/>
          <p:nvPr/>
        </p:nvSpPr>
        <p:spPr>
          <a:xfrm>
            <a:off x="11009758" y="4308529"/>
            <a:ext cx="877163" cy="369332"/>
          </a:xfrm>
          <a:prstGeom prst="rect">
            <a:avLst/>
          </a:prstGeom>
          <a:solidFill>
            <a:srgbClr val="7030A0"/>
          </a:solidFill>
          <a:ln w="6350" cap="flat" cmpd="sng" algn="ctr">
            <a:noFill/>
            <a:prstDash val="solid"/>
            <a:miter lim="800000"/>
          </a:ln>
          <a:effectLst/>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1800" dirty="0">
                <a:solidFill>
                  <a:schemeClr val="bg1"/>
                </a:solidFill>
                <a:latin typeface="MS UI Gothic" panose="020B0600070205080204" pitchFamily="50" charset="-128"/>
                <a:ea typeface="MS UI Gothic" panose="020B0600070205080204" pitchFamily="50" charset="-128"/>
              </a:rPr>
              <a:t>新手法</a:t>
            </a:r>
          </a:p>
        </p:txBody>
      </p:sp>
    </p:spTree>
    <p:extLst>
      <p:ext uri="{BB962C8B-B14F-4D97-AF65-F5344CB8AC3E}">
        <p14:creationId xmlns:p14="http://schemas.microsoft.com/office/powerpoint/2010/main" val="3985085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431F8F19-6C31-3ED4-A04A-B2DEE773E8EC}"/>
              </a:ext>
            </a:extLst>
          </p:cNvPr>
          <p:cNvSpPr>
            <a:spLocks noGrp="1"/>
          </p:cNvSpPr>
          <p:nvPr>
            <p:ph idx="1"/>
          </p:nvPr>
        </p:nvSpPr>
        <p:spPr/>
        <p:txBody>
          <a:bodyPr/>
          <a:lstStyle/>
          <a:p>
            <a:pPr lvl="1"/>
            <a:r>
              <a:rPr kumimoji="1" lang="ja-JP" altLang="en-US" dirty="0"/>
              <a:t>実ラインにおいて，内板は析出開始の遅れにより表面電位が上がるのも遅れるが，析出開始後は表面電位が上昇を続け，最終的にはそこそこ高い表面電位に到達する（</a:t>
            </a:r>
            <a:r>
              <a:rPr kumimoji="1" lang="ja-JP" altLang="en-US" dirty="0">
                <a:solidFill>
                  <a:srgbClr val="0000CC"/>
                </a:solidFill>
              </a:rPr>
              <a:t>左図青線</a:t>
            </a:r>
            <a:r>
              <a:rPr kumimoji="1" lang="ja-JP" altLang="en-US" dirty="0"/>
              <a:t>）．</a:t>
            </a:r>
            <a:endParaRPr lang="en-US" altLang="ja-JP" dirty="0"/>
          </a:p>
          <a:p>
            <a:pPr lvl="1"/>
            <a:r>
              <a:rPr lang="ja-JP" altLang="en-US" dirty="0"/>
              <a:t>しかし，一枚板実験で最大電圧を低くしてしまうと，表面電位がいつまで経っても上がらない（</a:t>
            </a:r>
            <a:r>
              <a:rPr lang="ja-JP" altLang="en-US" dirty="0">
                <a:solidFill>
                  <a:srgbClr val="008000"/>
                </a:solidFill>
              </a:rPr>
              <a:t>右図緑線</a:t>
            </a:r>
            <a:r>
              <a:rPr lang="ja-JP" altLang="en-US" dirty="0"/>
              <a:t>）．</a:t>
            </a:r>
            <a:endParaRPr lang="en-US" altLang="ja-JP" dirty="0"/>
          </a:p>
          <a:p>
            <a:pPr lvl="1"/>
            <a:r>
              <a:rPr lang="ja-JP" altLang="en-US" dirty="0"/>
              <a:t>昇圧速度を遅くすれば，最終的には高電圧に達し，実ライン内板の挙動を良好に再現できる（</a:t>
            </a:r>
            <a:r>
              <a:rPr lang="ja-JP" altLang="en-US" dirty="0">
                <a:solidFill>
                  <a:srgbClr val="7030A0"/>
                </a:solidFill>
              </a:rPr>
              <a:t>右図紫線</a:t>
            </a:r>
            <a:r>
              <a:rPr lang="ja-JP" altLang="en-US" dirty="0"/>
              <a:t>）．</a:t>
            </a:r>
            <a:endParaRPr lang="en-US" altLang="ja-JP" dirty="0"/>
          </a:p>
          <a:p>
            <a:endParaRPr lang="en-US" altLang="ja-JP" dirty="0"/>
          </a:p>
        </p:txBody>
      </p:sp>
      <p:sp>
        <p:nvSpPr>
          <p:cNvPr id="3" name="タイトル 2">
            <a:extLst>
              <a:ext uri="{FF2B5EF4-FFF2-40B4-BE49-F238E27FC236}">
                <a16:creationId xmlns:a16="http://schemas.microsoft.com/office/drawing/2014/main" id="{03BF8D63-9BB8-8AE8-68F3-2C4B03AE257A}"/>
              </a:ext>
            </a:extLst>
          </p:cNvPr>
          <p:cNvSpPr>
            <a:spLocks noGrp="1"/>
          </p:cNvSpPr>
          <p:nvPr>
            <p:ph type="title"/>
          </p:nvPr>
        </p:nvSpPr>
        <p:spPr/>
        <p:txBody>
          <a:bodyPr/>
          <a:lstStyle/>
          <a:p>
            <a:r>
              <a:rPr lang="ja-JP" altLang="en-US" dirty="0"/>
              <a:t>最近の改善点②（続き）</a:t>
            </a:r>
            <a:endParaRPr kumimoji="1" lang="ja-JP" altLang="en-US" dirty="0"/>
          </a:p>
        </p:txBody>
      </p:sp>
      <p:sp>
        <p:nvSpPr>
          <p:cNvPr id="5" name="楕円 4">
            <a:extLst>
              <a:ext uri="{FF2B5EF4-FFF2-40B4-BE49-F238E27FC236}">
                <a16:creationId xmlns:a16="http://schemas.microsoft.com/office/drawing/2014/main" id="{420BFA4D-ECFE-1C88-98BE-5B5B0D7B89DE}"/>
              </a:ext>
            </a:extLst>
          </p:cNvPr>
          <p:cNvSpPr/>
          <p:nvPr/>
        </p:nvSpPr>
        <p:spPr>
          <a:xfrm>
            <a:off x="5100926" y="5728213"/>
            <a:ext cx="1989221" cy="433136"/>
          </a:xfrm>
          <a:prstGeom prst="ellipse">
            <a:avLst/>
          </a:prstGeom>
          <a:solidFill>
            <a:srgbClr val="40404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rgbClr val="FFFF00"/>
                </a:solidFill>
                <a:latin typeface="MS UI Gothic" panose="020B0600070205080204" pitchFamily="50" charset="-128"/>
                <a:ea typeface="MS UI Gothic" panose="020B0600070205080204" pitchFamily="50" charset="-128"/>
              </a:rPr>
              <a:t>質疑応答</a:t>
            </a:r>
            <a:endParaRPr kumimoji="1" lang="ja-JP" altLang="en-US" sz="2400" dirty="0">
              <a:solidFill>
                <a:srgbClr val="FFFF00"/>
              </a:solidFill>
              <a:latin typeface="MS UI Gothic" panose="020B0600070205080204" pitchFamily="50" charset="-128"/>
              <a:ea typeface="MS UI Gothic" panose="020B0600070205080204" pitchFamily="50" charset="-128"/>
            </a:endParaRPr>
          </a:p>
        </p:txBody>
      </p:sp>
      <p:sp>
        <p:nvSpPr>
          <p:cNvPr id="6" name="スライド番号プレースホルダー 5">
            <a:extLst>
              <a:ext uri="{FF2B5EF4-FFF2-40B4-BE49-F238E27FC236}">
                <a16:creationId xmlns:a16="http://schemas.microsoft.com/office/drawing/2014/main" id="{250312FC-032A-B400-708A-D7F68453E197}"/>
              </a:ext>
            </a:extLst>
          </p:cNvPr>
          <p:cNvSpPr>
            <a:spLocks noGrp="1"/>
          </p:cNvSpPr>
          <p:nvPr>
            <p:ph type="sldNum" sz="quarter" idx="4"/>
          </p:nvPr>
        </p:nvSpPr>
        <p:spPr/>
        <p:txBody>
          <a:bodyPr/>
          <a:lstStyle/>
          <a:p>
            <a:r>
              <a:rPr lang="en-US" altLang="ja-JP"/>
              <a:t>P. </a:t>
            </a:r>
            <a:fld id="{46905B5D-1FC7-487A-AD75-007BD4BDDA5E}" type="slidenum">
              <a:rPr lang="ja-JP" altLang="en-US" smtClean="0"/>
              <a:pPr/>
              <a:t>15</a:t>
            </a:fld>
            <a:endParaRPr lang="ja-JP" altLang="en-US" b="1" dirty="0"/>
          </a:p>
        </p:txBody>
      </p:sp>
      <p:pic>
        <p:nvPicPr>
          <p:cNvPr id="11" name="グラフィックス 10">
            <a:extLst>
              <a:ext uri="{FF2B5EF4-FFF2-40B4-BE49-F238E27FC236}">
                <a16:creationId xmlns:a16="http://schemas.microsoft.com/office/drawing/2014/main" id="{ED9369AF-11E3-E114-17AC-ACF086A3343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130846" y="2071608"/>
            <a:ext cx="6043333" cy="3842582"/>
          </a:xfrm>
          <a:prstGeom prst="rect">
            <a:avLst/>
          </a:prstGeom>
        </p:spPr>
      </p:pic>
      <p:pic>
        <p:nvPicPr>
          <p:cNvPr id="13" name="グラフィックス 12">
            <a:extLst>
              <a:ext uri="{FF2B5EF4-FFF2-40B4-BE49-F238E27FC236}">
                <a16:creationId xmlns:a16="http://schemas.microsoft.com/office/drawing/2014/main" id="{E3FFD951-DE3F-5C9D-611E-BDAFAEECE49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167" y="2010637"/>
            <a:ext cx="6055988" cy="3948004"/>
          </a:xfrm>
          <a:prstGeom prst="rect">
            <a:avLst/>
          </a:prstGeom>
        </p:spPr>
      </p:pic>
      <p:sp>
        <p:nvSpPr>
          <p:cNvPr id="4" name="テキスト ボックス 3">
            <a:extLst>
              <a:ext uri="{FF2B5EF4-FFF2-40B4-BE49-F238E27FC236}">
                <a16:creationId xmlns:a16="http://schemas.microsoft.com/office/drawing/2014/main" id="{B788B907-FD0E-B632-8EF8-19ACF9FD320E}"/>
              </a:ext>
            </a:extLst>
          </p:cNvPr>
          <p:cNvSpPr txBox="1"/>
          <p:nvPr/>
        </p:nvSpPr>
        <p:spPr>
          <a:xfrm>
            <a:off x="9655410" y="4556812"/>
            <a:ext cx="877163" cy="369332"/>
          </a:xfrm>
          <a:prstGeom prst="rect">
            <a:avLst/>
          </a:prstGeom>
          <a:solidFill>
            <a:srgbClr val="008000"/>
          </a:solidFill>
          <a:ln w="6350" cap="flat" cmpd="sng" algn="ctr">
            <a:noFill/>
            <a:prstDash val="solid"/>
            <a:miter lim="800000"/>
          </a:ln>
          <a:effectLst/>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1800" dirty="0">
                <a:solidFill>
                  <a:schemeClr val="bg1"/>
                </a:solidFill>
                <a:latin typeface="MS UI Gothic" panose="020B0600070205080204" pitchFamily="50" charset="-128"/>
                <a:ea typeface="MS UI Gothic" panose="020B0600070205080204" pitchFamily="50" charset="-128"/>
              </a:rPr>
              <a:t>旧手法</a:t>
            </a:r>
          </a:p>
        </p:txBody>
      </p:sp>
      <p:sp>
        <p:nvSpPr>
          <p:cNvPr id="7" name="テキスト ボックス 6">
            <a:extLst>
              <a:ext uri="{FF2B5EF4-FFF2-40B4-BE49-F238E27FC236}">
                <a16:creationId xmlns:a16="http://schemas.microsoft.com/office/drawing/2014/main" id="{7A4DCB61-6466-1B9D-45D7-5DA479B2E539}"/>
              </a:ext>
            </a:extLst>
          </p:cNvPr>
          <p:cNvSpPr txBox="1"/>
          <p:nvPr/>
        </p:nvSpPr>
        <p:spPr>
          <a:xfrm>
            <a:off x="9655410" y="2279893"/>
            <a:ext cx="877163" cy="369332"/>
          </a:xfrm>
          <a:prstGeom prst="rect">
            <a:avLst/>
          </a:prstGeom>
          <a:solidFill>
            <a:srgbClr val="7030A0"/>
          </a:solidFill>
          <a:ln w="6350" cap="flat" cmpd="sng" algn="ctr">
            <a:noFill/>
            <a:prstDash val="solid"/>
            <a:miter lim="800000"/>
          </a:ln>
          <a:effectLst/>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1800" dirty="0">
                <a:solidFill>
                  <a:schemeClr val="bg1"/>
                </a:solidFill>
                <a:latin typeface="MS UI Gothic" panose="020B0600070205080204" pitchFamily="50" charset="-128"/>
                <a:ea typeface="MS UI Gothic" panose="020B0600070205080204" pitchFamily="50" charset="-128"/>
              </a:rPr>
              <a:t>新手法</a:t>
            </a:r>
          </a:p>
        </p:txBody>
      </p:sp>
      <p:sp>
        <p:nvSpPr>
          <p:cNvPr id="8" name="テキスト ボックス 7">
            <a:extLst>
              <a:ext uri="{FF2B5EF4-FFF2-40B4-BE49-F238E27FC236}">
                <a16:creationId xmlns:a16="http://schemas.microsoft.com/office/drawing/2014/main" id="{64E0A576-DB2B-3CD2-E9E0-8E81E945F701}"/>
              </a:ext>
            </a:extLst>
          </p:cNvPr>
          <p:cNvSpPr txBox="1"/>
          <p:nvPr/>
        </p:nvSpPr>
        <p:spPr>
          <a:xfrm>
            <a:off x="3206298" y="2326919"/>
            <a:ext cx="646331" cy="369332"/>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1800" dirty="0">
                <a:solidFill>
                  <a:srgbClr val="FF0000"/>
                </a:solidFill>
                <a:latin typeface="MS UI Gothic" panose="020B0600070205080204" pitchFamily="50" charset="-128"/>
                <a:ea typeface="MS UI Gothic" panose="020B0600070205080204" pitchFamily="50" charset="-128"/>
              </a:rPr>
              <a:t>外板</a:t>
            </a:r>
          </a:p>
        </p:txBody>
      </p:sp>
      <p:sp>
        <p:nvSpPr>
          <p:cNvPr id="9" name="テキスト ボックス 8">
            <a:extLst>
              <a:ext uri="{FF2B5EF4-FFF2-40B4-BE49-F238E27FC236}">
                <a16:creationId xmlns:a16="http://schemas.microsoft.com/office/drawing/2014/main" id="{DD72F593-87B9-B784-BF2C-C9AB872313B1}"/>
              </a:ext>
            </a:extLst>
          </p:cNvPr>
          <p:cNvSpPr txBox="1"/>
          <p:nvPr/>
        </p:nvSpPr>
        <p:spPr>
          <a:xfrm>
            <a:off x="3206298" y="3244334"/>
            <a:ext cx="646331" cy="369332"/>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1800" dirty="0">
                <a:solidFill>
                  <a:srgbClr val="0000CC"/>
                </a:solidFill>
                <a:latin typeface="MS UI Gothic" panose="020B0600070205080204" pitchFamily="50" charset="-128"/>
                <a:ea typeface="MS UI Gothic" panose="020B0600070205080204" pitchFamily="50" charset="-128"/>
              </a:rPr>
              <a:t>内板</a:t>
            </a:r>
          </a:p>
        </p:txBody>
      </p:sp>
    </p:spTree>
    <p:extLst>
      <p:ext uri="{BB962C8B-B14F-4D97-AF65-F5344CB8AC3E}">
        <p14:creationId xmlns:p14="http://schemas.microsoft.com/office/powerpoint/2010/main" val="2678364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A28F8104-BDE7-6EC3-0639-8309D2DFB9EF}"/>
              </a:ext>
            </a:extLst>
          </p:cNvPr>
          <p:cNvSpPr>
            <a:spLocks noGrp="1"/>
          </p:cNvSpPr>
          <p:nvPr>
            <p:ph type="title"/>
          </p:nvPr>
        </p:nvSpPr>
        <p:spPr/>
        <p:txBody>
          <a:bodyPr/>
          <a:lstStyle/>
          <a:p>
            <a:r>
              <a:rPr kumimoji="1" lang="ja-JP" altLang="en-US" dirty="0"/>
              <a:t>２種の実ライン測定装置</a:t>
            </a:r>
          </a:p>
        </p:txBody>
      </p:sp>
      <p:sp>
        <p:nvSpPr>
          <p:cNvPr id="5" name="スライド番号プレースホルダー 4">
            <a:extLst>
              <a:ext uri="{FF2B5EF4-FFF2-40B4-BE49-F238E27FC236}">
                <a16:creationId xmlns:a16="http://schemas.microsoft.com/office/drawing/2014/main" id="{980EA480-0525-5E4D-3384-0E2210952766}"/>
              </a:ext>
            </a:extLst>
          </p:cNvPr>
          <p:cNvSpPr>
            <a:spLocks noGrp="1"/>
          </p:cNvSpPr>
          <p:nvPr>
            <p:ph type="sldNum" sz="quarter" idx="4"/>
          </p:nvPr>
        </p:nvSpPr>
        <p:spPr/>
        <p:txBody>
          <a:bodyPr/>
          <a:lstStyle/>
          <a:p>
            <a:r>
              <a:rPr lang="en-US" altLang="ja-JP"/>
              <a:t>P. </a:t>
            </a:r>
            <a:fld id="{46905B5D-1FC7-487A-AD75-007BD4BDDA5E}" type="slidenum">
              <a:rPr lang="ja-JP" altLang="en-US" smtClean="0"/>
              <a:pPr/>
              <a:t>16</a:t>
            </a:fld>
            <a:endParaRPr lang="ja-JP" altLang="en-US" b="1" dirty="0"/>
          </a:p>
        </p:txBody>
      </p:sp>
      <p:pic>
        <p:nvPicPr>
          <p:cNvPr id="6" name="図 5">
            <a:extLst>
              <a:ext uri="{FF2B5EF4-FFF2-40B4-BE49-F238E27FC236}">
                <a16:creationId xmlns:a16="http://schemas.microsoft.com/office/drawing/2014/main" id="{EC1E121F-CE9D-AFD1-B111-D50D2E316D2B}"/>
              </a:ext>
            </a:extLst>
          </p:cNvPr>
          <p:cNvPicPr>
            <a:picLocks noChangeAspect="1"/>
          </p:cNvPicPr>
          <p:nvPr/>
        </p:nvPicPr>
        <p:blipFill>
          <a:blip r:embed="rId3" cstate="print">
            <a:extLst>
              <a:ext uri="{28A0092B-C50C-407E-A947-70E740481C1C}">
                <a14:useLocalDpi xmlns:a14="http://schemas.microsoft.com/office/drawing/2010/main" val="0"/>
              </a:ext>
            </a:extLst>
          </a:blip>
          <a:srcRect l="2048" r="5774"/>
          <a:stretch>
            <a:fillRect/>
          </a:stretch>
        </p:blipFill>
        <p:spPr>
          <a:xfrm>
            <a:off x="0" y="793458"/>
            <a:ext cx="6092755" cy="3717996"/>
          </a:xfrm>
          <a:prstGeom prst="rect">
            <a:avLst/>
          </a:prstGeom>
          <a:ln w="38100">
            <a:noFill/>
          </a:ln>
        </p:spPr>
      </p:pic>
      <p:pic>
        <p:nvPicPr>
          <p:cNvPr id="8" name="図 7">
            <a:extLst>
              <a:ext uri="{FF2B5EF4-FFF2-40B4-BE49-F238E27FC236}">
                <a16:creationId xmlns:a16="http://schemas.microsoft.com/office/drawing/2014/main" id="{A18DA1CE-69B3-D989-4FE5-A981CA02FB90}"/>
              </a:ext>
            </a:extLst>
          </p:cNvPr>
          <p:cNvPicPr>
            <a:picLocks noChangeAspect="1"/>
          </p:cNvPicPr>
          <p:nvPr/>
        </p:nvPicPr>
        <p:blipFill>
          <a:blip r:embed="rId4" cstate="print">
            <a:extLst>
              <a:ext uri="{28A0092B-C50C-407E-A947-70E740481C1C}">
                <a14:useLocalDpi xmlns:a14="http://schemas.microsoft.com/office/drawing/2010/main" val="0"/>
              </a:ext>
            </a:extLst>
          </a:blip>
          <a:srcRect l="4595" r="3228"/>
          <a:stretch>
            <a:fillRect/>
          </a:stretch>
        </p:blipFill>
        <p:spPr>
          <a:xfrm>
            <a:off x="6099247" y="793458"/>
            <a:ext cx="6092755" cy="3717996"/>
          </a:xfrm>
          <a:prstGeom prst="rect">
            <a:avLst/>
          </a:prstGeom>
          <a:ln w="38100">
            <a:noFill/>
          </a:ln>
        </p:spPr>
      </p:pic>
      <p:sp>
        <p:nvSpPr>
          <p:cNvPr id="9" name="テキスト ボックス 8">
            <a:extLst>
              <a:ext uri="{FF2B5EF4-FFF2-40B4-BE49-F238E27FC236}">
                <a16:creationId xmlns:a16="http://schemas.microsoft.com/office/drawing/2014/main" id="{38C5D36A-1A48-3205-A62D-A8DCD245A082}"/>
              </a:ext>
            </a:extLst>
          </p:cNvPr>
          <p:cNvSpPr txBox="1"/>
          <p:nvPr/>
        </p:nvSpPr>
        <p:spPr>
          <a:xfrm>
            <a:off x="1287722" y="4735498"/>
            <a:ext cx="3517310"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altLang="ja-JP" sz="2400" dirty="0">
                <a:latin typeface="MS UI Gothic" panose="020B0600070205080204" pitchFamily="50" charset="-128"/>
                <a:ea typeface="MS UI Gothic" panose="020B0600070205080204" pitchFamily="50" charset="-128"/>
              </a:rPr>
              <a:t>i</a:t>
            </a:r>
            <a:r>
              <a:rPr kumimoji="1" lang="en-US" altLang="ja-JP" sz="2400" dirty="0">
                <a:latin typeface="MS UI Gothic" panose="020B0600070205080204" pitchFamily="50" charset="-128"/>
                <a:ea typeface="MS UI Gothic" panose="020B0600070205080204" pitchFamily="50" charset="-128"/>
              </a:rPr>
              <a:t>) </a:t>
            </a:r>
            <a:r>
              <a:rPr kumimoji="1" lang="ja-JP" altLang="en-US" sz="2400" dirty="0">
                <a:latin typeface="MS UI Gothic" panose="020B0600070205080204" pitchFamily="50" charset="-128"/>
                <a:ea typeface="MS UI Gothic" panose="020B0600070205080204" pitchFamily="50" charset="-128"/>
              </a:rPr>
              <a:t>車体表面</a:t>
            </a:r>
            <a:r>
              <a:rPr kumimoji="1" lang="ja-JP" altLang="en-US" sz="2400" dirty="0">
                <a:solidFill>
                  <a:schemeClr val="accent6">
                    <a:lumMod val="60000"/>
                    <a:lumOff val="40000"/>
                  </a:schemeClr>
                </a:solidFill>
                <a:latin typeface="MS UI Gothic" panose="020B0600070205080204" pitchFamily="50" charset="-128"/>
                <a:ea typeface="MS UI Gothic" panose="020B0600070205080204" pitchFamily="50" charset="-128"/>
              </a:rPr>
              <a:t>電位</a:t>
            </a:r>
            <a:r>
              <a:rPr kumimoji="1" lang="ja-JP" altLang="en-US" sz="2400" dirty="0">
                <a:latin typeface="MS UI Gothic" panose="020B0600070205080204" pitchFamily="50" charset="-128"/>
                <a:ea typeface="MS UI Gothic" panose="020B0600070205080204" pitchFamily="50" charset="-128"/>
              </a:rPr>
              <a:t>測定装置</a:t>
            </a:r>
          </a:p>
        </p:txBody>
      </p:sp>
      <p:sp>
        <p:nvSpPr>
          <p:cNvPr id="10" name="テキスト ボックス 9">
            <a:extLst>
              <a:ext uri="{FF2B5EF4-FFF2-40B4-BE49-F238E27FC236}">
                <a16:creationId xmlns:a16="http://schemas.microsoft.com/office/drawing/2014/main" id="{BBFB66B9-19AD-71F0-32E7-63B4C9B113D1}"/>
              </a:ext>
            </a:extLst>
          </p:cNvPr>
          <p:cNvSpPr txBox="1"/>
          <p:nvPr/>
        </p:nvSpPr>
        <p:spPr>
          <a:xfrm>
            <a:off x="7354110" y="4735498"/>
            <a:ext cx="3583032"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altLang="ja-JP" sz="2400" dirty="0">
                <a:latin typeface="MS UI Gothic" panose="020B0600070205080204" pitchFamily="50" charset="-128"/>
                <a:ea typeface="MS UI Gothic" panose="020B0600070205080204" pitchFamily="50" charset="-128"/>
              </a:rPr>
              <a:t>ii)</a:t>
            </a:r>
            <a:r>
              <a:rPr kumimoji="1" lang="en-US" altLang="ja-JP" sz="2400" dirty="0">
                <a:latin typeface="MS UI Gothic" panose="020B0600070205080204" pitchFamily="50" charset="-128"/>
                <a:ea typeface="MS UI Gothic" panose="020B0600070205080204" pitchFamily="50" charset="-128"/>
              </a:rPr>
              <a:t> </a:t>
            </a:r>
            <a:r>
              <a:rPr kumimoji="1" lang="ja-JP" altLang="en-US" sz="2400" dirty="0">
                <a:latin typeface="MS UI Gothic" panose="020B0600070205080204" pitchFamily="50" charset="-128"/>
                <a:ea typeface="MS UI Gothic" panose="020B0600070205080204" pitchFamily="50" charset="-128"/>
              </a:rPr>
              <a:t>車体表面</a:t>
            </a:r>
            <a:r>
              <a:rPr kumimoji="1" lang="ja-JP" altLang="en-US" sz="2400" dirty="0">
                <a:solidFill>
                  <a:schemeClr val="accent5">
                    <a:lumMod val="50000"/>
                  </a:schemeClr>
                </a:solidFill>
                <a:latin typeface="MS UI Gothic" panose="020B0600070205080204" pitchFamily="50" charset="-128"/>
                <a:ea typeface="MS UI Gothic" panose="020B0600070205080204" pitchFamily="50" charset="-128"/>
              </a:rPr>
              <a:t>温度</a:t>
            </a:r>
            <a:r>
              <a:rPr kumimoji="1" lang="ja-JP" altLang="en-US" sz="2400" dirty="0">
                <a:latin typeface="MS UI Gothic" panose="020B0600070205080204" pitchFamily="50" charset="-128"/>
                <a:ea typeface="MS UI Gothic" panose="020B0600070205080204" pitchFamily="50" charset="-128"/>
              </a:rPr>
              <a:t>測定装置</a:t>
            </a:r>
          </a:p>
        </p:txBody>
      </p:sp>
      <p:sp>
        <p:nvSpPr>
          <p:cNvPr id="12" name="四角形: 角を丸くする 11">
            <a:extLst>
              <a:ext uri="{FF2B5EF4-FFF2-40B4-BE49-F238E27FC236}">
                <a16:creationId xmlns:a16="http://schemas.microsoft.com/office/drawing/2014/main" id="{BB1BB112-8A9F-611A-7CC1-F2A3047F4738}"/>
              </a:ext>
            </a:extLst>
          </p:cNvPr>
          <p:cNvSpPr/>
          <p:nvPr/>
        </p:nvSpPr>
        <p:spPr>
          <a:xfrm>
            <a:off x="1215666" y="5389504"/>
            <a:ext cx="9760668" cy="631886"/>
          </a:xfrm>
          <a:prstGeom prst="roundRect">
            <a:avLst/>
          </a:prstGeom>
          <a:solidFill>
            <a:schemeClr val="bg1">
              <a:lumMod val="8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MS UI Gothic" panose="020B0600070205080204" pitchFamily="50" charset="-128"/>
                <a:ea typeface="MS UI Gothic" panose="020B0600070205080204" pitchFamily="50" charset="-128"/>
              </a:rPr>
              <a:t>各装置について簡単に紹介する．</a:t>
            </a:r>
          </a:p>
        </p:txBody>
      </p:sp>
    </p:spTree>
    <p:extLst>
      <p:ext uri="{BB962C8B-B14F-4D97-AF65-F5344CB8AC3E}">
        <p14:creationId xmlns:p14="http://schemas.microsoft.com/office/powerpoint/2010/main" val="1281394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07FC4042-63A8-4462-03AE-BA2944CAF4F3}"/>
              </a:ext>
            </a:extLst>
          </p:cNvPr>
          <p:cNvSpPr>
            <a:spLocks noGrp="1"/>
          </p:cNvSpPr>
          <p:nvPr>
            <p:ph idx="1"/>
          </p:nvPr>
        </p:nvSpPr>
        <p:spPr/>
        <p:txBody>
          <a:bodyPr anchor="b"/>
          <a:lstStyle/>
          <a:p>
            <a:r>
              <a:rPr lang="ja-JP" altLang="en-US" sz="2000" dirty="0"/>
              <a:t>本体は</a:t>
            </a:r>
            <a:r>
              <a:rPr lang="en-US" altLang="ja-JP" sz="2000" dirty="0"/>
              <a:t>KEYENCE</a:t>
            </a:r>
            <a:r>
              <a:rPr lang="ja-JP" altLang="en-US" sz="2000" dirty="0"/>
              <a:t>の「</a:t>
            </a:r>
            <a:r>
              <a:rPr lang="en-US" altLang="ja-JP" sz="2000" dirty="0"/>
              <a:t>NR-X100</a:t>
            </a:r>
            <a:r>
              <a:rPr lang="ja-JP" altLang="en-US" sz="2000" dirty="0"/>
              <a:t>」と「</a:t>
            </a:r>
            <a:r>
              <a:rPr lang="en-US" altLang="ja-JP" sz="2000" dirty="0"/>
              <a:t>NR-TH08</a:t>
            </a:r>
            <a:r>
              <a:rPr lang="ja-JP" altLang="en-US" sz="2000" dirty="0"/>
              <a:t>」</a:t>
            </a:r>
            <a:r>
              <a:rPr lang="en-US" altLang="ja-JP" sz="2000" dirty="0"/>
              <a:t>x3</a:t>
            </a:r>
            <a:r>
              <a:rPr lang="ja-JP" altLang="en-US" sz="2000" dirty="0"/>
              <a:t>個で，</a:t>
            </a:r>
            <a:r>
              <a:rPr lang="en-US" altLang="ja-JP" sz="2000" dirty="0">
                <a:solidFill>
                  <a:srgbClr val="FF0000"/>
                </a:solidFill>
              </a:rPr>
              <a:t>22</a:t>
            </a:r>
            <a:r>
              <a:rPr lang="ja-JP" altLang="en-US" sz="2000" dirty="0">
                <a:solidFill>
                  <a:srgbClr val="FF0000"/>
                </a:solidFill>
              </a:rPr>
              <a:t>箇所の同時測定</a:t>
            </a:r>
            <a:r>
              <a:rPr lang="ja-JP" altLang="en-US" sz="2000" dirty="0"/>
              <a:t>が可能．</a:t>
            </a:r>
            <a:endParaRPr lang="en-US" altLang="ja-JP" sz="2000" dirty="0"/>
          </a:p>
          <a:p>
            <a:r>
              <a:rPr lang="ja-JP" altLang="en-US" sz="2000" dirty="0"/>
              <a:t>電位測定端子は取り替え式で，好きな物が使える．（例：マグネット端子，チューブ端子）</a:t>
            </a:r>
            <a:endParaRPr lang="en-US" altLang="ja-JP" sz="2000" dirty="0"/>
          </a:p>
          <a:p>
            <a:r>
              <a:rPr lang="ja-JP" altLang="en-US" sz="2000" dirty="0"/>
              <a:t>液に触れる材料は，塩ビ・</a:t>
            </a:r>
            <a:r>
              <a:rPr lang="en-US" altLang="ja-JP" sz="2000" dirty="0"/>
              <a:t>SUS316</a:t>
            </a:r>
            <a:r>
              <a:rPr lang="ja-JP" altLang="en-US" sz="2000" dirty="0"/>
              <a:t>・</a:t>
            </a:r>
            <a:r>
              <a:rPr lang="en-US" altLang="ja-JP" sz="2000" dirty="0"/>
              <a:t>EPDM</a:t>
            </a:r>
            <a:r>
              <a:rPr lang="ja-JP" altLang="en-US" sz="2000" dirty="0"/>
              <a:t>（ケース），ナイロン・エポキシ（プラグ），塩ビ・錫メッキ銅ほか（端子）．</a:t>
            </a:r>
            <a:endParaRPr lang="en-US" altLang="ja-JP" sz="2000" dirty="0"/>
          </a:p>
          <a:p>
            <a:r>
              <a:rPr lang="ja-JP" altLang="en-US" sz="2000" dirty="0"/>
              <a:t>下塗りラインの最初から取り付けておくことを推奨するが，電着槽の直前で取り付けても良い．</a:t>
            </a:r>
            <a:endParaRPr lang="en-US" altLang="ja-JP" sz="2000" dirty="0"/>
          </a:p>
          <a:p>
            <a:r>
              <a:rPr lang="ja-JP" altLang="en-US" sz="2000" dirty="0"/>
              <a:t>マニュアルがあるので，</a:t>
            </a:r>
            <a:r>
              <a:rPr lang="ja-JP" altLang="en-US" sz="2000" dirty="0">
                <a:solidFill>
                  <a:srgbClr val="0000CC"/>
                </a:solidFill>
              </a:rPr>
              <a:t>事前講習を受ければ大西の立ち会いなし</a:t>
            </a:r>
            <a:r>
              <a:rPr lang="ja-JP" altLang="en-US" sz="2000" dirty="0"/>
              <a:t>でお使い頂けます．</a:t>
            </a:r>
          </a:p>
        </p:txBody>
      </p:sp>
      <p:sp>
        <p:nvSpPr>
          <p:cNvPr id="3" name="タイトル 2">
            <a:extLst>
              <a:ext uri="{FF2B5EF4-FFF2-40B4-BE49-F238E27FC236}">
                <a16:creationId xmlns:a16="http://schemas.microsoft.com/office/drawing/2014/main" id="{979FF1E4-5236-2EB0-F7E7-9940EA33C99C}"/>
              </a:ext>
            </a:extLst>
          </p:cNvPr>
          <p:cNvSpPr>
            <a:spLocks noGrp="1"/>
          </p:cNvSpPr>
          <p:nvPr>
            <p:ph type="title"/>
          </p:nvPr>
        </p:nvSpPr>
        <p:spPr/>
        <p:txBody>
          <a:bodyPr/>
          <a:lstStyle/>
          <a:p>
            <a:r>
              <a:rPr kumimoji="1" lang="en-US" altLang="ja-JP" dirty="0" err="1"/>
              <a:t>i</a:t>
            </a:r>
            <a:r>
              <a:rPr kumimoji="1" lang="en-US" altLang="ja-JP" dirty="0"/>
              <a:t>) </a:t>
            </a:r>
            <a:r>
              <a:rPr kumimoji="1" lang="ja-JP" altLang="en-US" dirty="0"/>
              <a:t>実ライン車体表面</a:t>
            </a:r>
            <a:r>
              <a:rPr kumimoji="1" lang="ja-JP" altLang="en-US" dirty="0">
                <a:solidFill>
                  <a:schemeClr val="accent6">
                    <a:lumMod val="40000"/>
                    <a:lumOff val="60000"/>
                  </a:schemeClr>
                </a:solidFill>
              </a:rPr>
              <a:t>電位</a:t>
            </a:r>
            <a:r>
              <a:rPr kumimoji="1" lang="ja-JP" altLang="en-US" dirty="0"/>
              <a:t>測定装置</a:t>
            </a:r>
          </a:p>
        </p:txBody>
      </p:sp>
      <p:sp>
        <p:nvSpPr>
          <p:cNvPr id="5" name="スライド番号プレースホルダー 4">
            <a:extLst>
              <a:ext uri="{FF2B5EF4-FFF2-40B4-BE49-F238E27FC236}">
                <a16:creationId xmlns:a16="http://schemas.microsoft.com/office/drawing/2014/main" id="{B41169B1-D7C5-E4EC-692D-A8566BDDC3BD}"/>
              </a:ext>
            </a:extLst>
          </p:cNvPr>
          <p:cNvSpPr>
            <a:spLocks noGrp="1"/>
          </p:cNvSpPr>
          <p:nvPr>
            <p:ph type="sldNum" sz="quarter" idx="4"/>
          </p:nvPr>
        </p:nvSpPr>
        <p:spPr/>
        <p:txBody>
          <a:bodyPr/>
          <a:lstStyle/>
          <a:p>
            <a:r>
              <a:rPr lang="en-US" altLang="ja-JP"/>
              <a:t>P. </a:t>
            </a:r>
            <a:fld id="{46905B5D-1FC7-487A-AD75-007BD4BDDA5E}" type="slidenum">
              <a:rPr lang="ja-JP" altLang="en-US" smtClean="0"/>
              <a:pPr/>
              <a:t>17</a:t>
            </a:fld>
            <a:endParaRPr lang="ja-JP" altLang="en-US" b="1" dirty="0"/>
          </a:p>
        </p:txBody>
      </p:sp>
      <p:pic>
        <p:nvPicPr>
          <p:cNvPr id="4" name="図 3">
            <a:extLst>
              <a:ext uri="{FF2B5EF4-FFF2-40B4-BE49-F238E27FC236}">
                <a16:creationId xmlns:a16="http://schemas.microsoft.com/office/drawing/2014/main" id="{AF960E36-45CA-DF27-C628-23F2306DE74E}"/>
              </a:ext>
            </a:extLst>
          </p:cNvPr>
          <p:cNvPicPr>
            <a:picLocks noChangeAspect="1"/>
          </p:cNvPicPr>
          <p:nvPr/>
        </p:nvPicPr>
        <p:blipFill>
          <a:blip r:embed="rId3" cstate="print">
            <a:extLst>
              <a:ext uri="{28A0092B-C50C-407E-A947-70E740481C1C}">
                <a14:useLocalDpi xmlns:a14="http://schemas.microsoft.com/office/drawing/2010/main" val="0"/>
              </a:ext>
            </a:extLst>
          </a:blip>
          <a:srcRect l="2048" r="5774"/>
          <a:stretch>
            <a:fillRect/>
          </a:stretch>
        </p:blipFill>
        <p:spPr>
          <a:xfrm>
            <a:off x="2753854" y="579438"/>
            <a:ext cx="6688464" cy="4081517"/>
          </a:xfrm>
          <a:prstGeom prst="rect">
            <a:avLst/>
          </a:prstGeom>
          <a:ln w="38100">
            <a:noFill/>
          </a:ln>
        </p:spPr>
      </p:pic>
      <p:sp>
        <p:nvSpPr>
          <p:cNvPr id="6" name="テキスト ボックス 5">
            <a:extLst>
              <a:ext uri="{FF2B5EF4-FFF2-40B4-BE49-F238E27FC236}">
                <a16:creationId xmlns:a16="http://schemas.microsoft.com/office/drawing/2014/main" id="{0AA6BC8E-DEC0-0AEB-0173-930716961118}"/>
              </a:ext>
            </a:extLst>
          </p:cNvPr>
          <p:cNvSpPr txBox="1"/>
          <p:nvPr/>
        </p:nvSpPr>
        <p:spPr>
          <a:xfrm>
            <a:off x="3306112" y="579437"/>
            <a:ext cx="1297150" cy="369332"/>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1800" dirty="0">
                <a:solidFill>
                  <a:schemeClr val="bg1"/>
                </a:solidFill>
                <a:latin typeface="MS UI Gothic" panose="020B0600070205080204" pitchFamily="50" charset="-128"/>
                <a:ea typeface="MS UI Gothic" panose="020B0600070205080204" pitchFamily="50" charset="-128"/>
              </a:rPr>
              <a:t>測定端子へ</a:t>
            </a:r>
          </a:p>
        </p:txBody>
      </p:sp>
      <p:sp>
        <p:nvSpPr>
          <p:cNvPr id="7" name="テキスト ボックス 6">
            <a:extLst>
              <a:ext uri="{FF2B5EF4-FFF2-40B4-BE49-F238E27FC236}">
                <a16:creationId xmlns:a16="http://schemas.microsoft.com/office/drawing/2014/main" id="{BECF4E78-6FBC-0BB4-B5A2-BF83F69BF713}"/>
              </a:ext>
            </a:extLst>
          </p:cNvPr>
          <p:cNvSpPr txBox="1"/>
          <p:nvPr/>
        </p:nvSpPr>
        <p:spPr>
          <a:xfrm>
            <a:off x="2805395" y="3406808"/>
            <a:ext cx="1380506" cy="646331"/>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1800" dirty="0">
                <a:solidFill>
                  <a:schemeClr val="bg1"/>
                </a:solidFill>
                <a:latin typeface="MS UI Gothic" panose="020B0600070205080204" pitchFamily="50" charset="-128"/>
                <a:ea typeface="MS UI Gothic" panose="020B0600070205080204" pitchFamily="50" charset="-128"/>
              </a:rPr>
              <a:t>ビニール被覆</a:t>
            </a:r>
            <a:br>
              <a:rPr kumimoji="1" lang="en-US" altLang="ja-JP" sz="1800" dirty="0">
                <a:solidFill>
                  <a:schemeClr val="bg1"/>
                </a:solidFill>
                <a:latin typeface="MS UI Gothic" panose="020B0600070205080204" pitchFamily="50" charset="-128"/>
                <a:ea typeface="MS UI Gothic" panose="020B0600070205080204" pitchFamily="50" charset="-128"/>
              </a:rPr>
            </a:br>
            <a:r>
              <a:rPr lang="en-US" altLang="ja-JP" dirty="0">
                <a:solidFill>
                  <a:schemeClr val="bg1"/>
                </a:solidFill>
                <a:latin typeface="MS UI Gothic" panose="020B0600070205080204" pitchFamily="50" charset="-128"/>
                <a:ea typeface="MS UI Gothic" panose="020B0600070205080204" pitchFamily="50" charset="-128"/>
              </a:rPr>
              <a:t>24</a:t>
            </a:r>
            <a:r>
              <a:rPr kumimoji="1" lang="ja-JP" altLang="en-US" sz="1800" dirty="0">
                <a:solidFill>
                  <a:schemeClr val="bg1"/>
                </a:solidFill>
                <a:latin typeface="MS UI Gothic" panose="020B0600070205080204" pitchFamily="50" charset="-128"/>
                <a:ea typeface="MS UI Gothic" panose="020B0600070205080204" pitchFamily="50" charset="-128"/>
              </a:rPr>
              <a:t>芯ケーブル</a:t>
            </a:r>
          </a:p>
        </p:txBody>
      </p:sp>
      <p:sp>
        <p:nvSpPr>
          <p:cNvPr id="8" name="テキスト ボックス 7">
            <a:extLst>
              <a:ext uri="{FF2B5EF4-FFF2-40B4-BE49-F238E27FC236}">
                <a16:creationId xmlns:a16="http://schemas.microsoft.com/office/drawing/2014/main" id="{F1866B98-9A04-C270-D3D4-9E9A2F2482CB}"/>
              </a:ext>
            </a:extLst>
          </p:cNvPr>
          <p:cNvSpPr txBox="1"/>
          <p:nvPr/>
        </p:nvSpPr>
        <p:spPr>
          <a:xfrm>
            <a:off x="7082330" y="2435530"/>
            <a:ext cx="1013419" cy="369332"/>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1800" dirty="0">
                <a:solidFill>
                  <a:schemeClr val="bg1"/>
                </a:solidFill>
                <a:latin typeface="MS UI Gothic" panose="020B0600070205080204" pitchFamily="50" charset="-128"/>
                <a:ea typeface="MS UI Gothic" panose="020B0600070205080204" pitchFamily="50" charset="-128"/>
              </a:rPr>
              <a:t>バッテリー</a:t>
            </a:r>
          </a:p>
        </p:txBody>
      </p:sp>
      <p:sp>
        <p:nvSpPr>
          <p:cNvPr id="9" name="テキスト ボックス 8">
            <a:extLst>
              <a:ext uri="{FF2B5EF4-FFF2-40B4-BE49-F238E27FC236}">
                <a16:creationId xmlns:a16="http://schemas.microsoft.com/office/drawing/2014/main" id="{E5B260FC-2B66-4B72-6DF0-492A9D3D46B0}"/>
              </a:ext>
            </a:extLst>
          </p:cNvPr>
          <p:cNvSpPr txBox="1"/>
          <p:nvPr/>
        </p:nvSpPr>
        <p:spPr>
          <a:xfrm>
            <a:off x="6790521" y="3683807"/>
            <a:ext cx="724877" cy="369332"/>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1800" dirty="0">
                <a:solidFill>
                  <a:schemeClr val="bg1"/>
                </a:solidFill>
                <a:latin typeface="MS UI Gothic" panose="020B0600070205080204" pitchFamily="50" charset="-128"/>
                <a:ea typeface="MS UI Gothic" panose="020B0600070205080204" pitchFamily="50" charset="-128"/>
              </a:rPr>
              <a:t>ロガー</a:t>
            </a:r>
          </a:p>
        </p:txBody>
      </p:sp>
      <p:sp>
        <p:nvSpPr>
          <p:cNvPr id="10" name="テキスト ボックス 9">
            <a:extLst>
              <a:ext uri="{FF2B5EF4-FFF2-40B4-BE49-F238E27FC236}">
                <a16:creationId xmlns:a16="http://schemas.microsoft.com/office/drawing/2014/main" id="{B94590EA-57CE-97F7-2D94-35DAC80B9678}"/>
              </a:ext>
            </a:extLst>
          </p:cNvPr>
          <p:cNvSpPr txBox="1"/>
          <p:nvPr/>
        </p:nvSpPr>
        <p:spPr>
          <a:xfrm>
            <a:off x="6909868" y="1138153"/>
            <a:ext cx="1192955" cy="369332"/>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ja-JP" altLang="en-US" dirty="0">
                <a:solidFill>
                  <a:schemeClr val="bg1"/>
                </a:solidFill>
                <a:latin typeface="MS UI Gothic" panose="020B0600070205080204" pitchFamily="50" charset="-128"/>
                <a:ea typeface="MS UI Gothic" panose="020B0600070205080204" pitchFamily="50" charset="-128"/>
              </a:rPr>
              <a:t>防水</a:t>
            </a:r>
            <a:r>
              <a:rPr kumimoji="1" lang="ja-JP" altLang="en-US" sz="1800" dirty="0">
                <a:solidFill>
                  <a:schemeClr val="bg1"/>
                </a:solidFill>
                <a:latin typeface="MS UI Gothic" panose="020B0600070205080204" pitchFamily="50" charset="-128"/>
                <a:ea typeface="MS UI Gothic" panose="020B0600070205080204" pitchFamily="50" charset="-128"/>
              </a:rPr>
              <a:t>ケース</a:t>
            </a:r>
          </a:p>
        </p:txBody>
      </p:sp>
      <p:sp>
        <p:nvSpPr>
          <p:cNvPr id="11" name="テキスト ボックス 10">
            <a:extLst>
              <a:ext uri="{FF2B5EF4-FFF2-40B4-BE49-F238E27FC236}">
                <a16:creationId xmlns:a16="http://schemas.microsoft.com/office/drawing/2014/main" id="{9D6DFF78-683C-9885-369E-BC199732F046}"/>
              </a:ext>
            </a:extLst>
          </p:cNvPr>
          <p:cNvSpPr txBox="1"/>
          <p:nvPr/>
        </p:nvSpPr>
        <p:spPr>
          <a:xfrm>
            <a:off x="4872575" y="3940329"/>
            <a:ext cx="1159292" cy="646331"/>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1800" dirty="0">
                <a:solidFill>
                  <a:schemeClr val="bg1"/>
                </a:solidFill>
                <a:latin typeface="MS UI Gothic" panose="020B0600070205080204" pitchFamily="50" charset="-128"/>
                <a:ea typeface="MS UI Gothic" panose="020B0600070205080204" pitchFamily="50" charset="-128"/>
              </a:rPr>
              <a:t>防水</a:t>
            </a:r>
            <a:br>
              <a:rPr kumimoji="1" lang="en-US" altLang="ja-JP" sz="1800" dirty="0">
                <a:solidFill>
                  <a:schemeClr val="bg1"/>
                </a:solidFill>
                <a:latin typeface="MS UI Gothic" panose="020B0600070205080204" pitchFamily="50" charset="-128"/>
                <a:ea typeface="MS UI Gothic" panose="020B0600070205080204" pitchFamily="50" charset="-128"/>
              </a:rPr>
            </a:br>
            <a:r>
              <a:rPr kumimoji="1" lang="en-US" altLang="ja-JP" sz="1800" dirty="0">
                <a:solidFill>
                  <a:schemeClr val="bg1"/>
                </a:solidFill>
                <a:latin typeface="MS UI Gothic" panose="020B0600070205080204" pitchFamily="50" charset="-128"/>
                <a:ea typeface="MS UI Gothic" panose="020B0600070205080204" pitchFamily="50" charset="-128"/>
              </a:rPr>
              <a:t>24</a:t>
            </a:r>
            <a:r>
              <a:rPr kumimoji="1" lang="ja-JP" altLang="en-US" sz="1800" dirty="0">
                <a:solidFill>
                  <a:schemeClr val="bg1"/>
                </a:solidFill>
                <a:latin typeface="MS UI Gothic" panose="020B0600070205080204" pitchFamily="50" charset="-128"/>
                <a:ea typeface="MS UI Gothic" panose="020B0600070205080204" pitchFamily="50" charset="-128"/>
              </a:rPr>
              <a:t>極プラグ</a:t>
            </a:r>
          </a:p>
        </p:txBody>
      </p:sp>
      <p:sp>
        <p:nvSpPr>
          <p:cNvPr id="12" name="テキスト ボックス 11">
            <a:extLst>
              <a:ext uri="{FF2B5EF4-FFF2-40B4-BE49-F238E27FC236}">
                <a16:creationId xmlns:a16="http://schemas.microsoft.com/office/drawing/2014/main" id="{F82AE448-C80F-0519-6D5B-D96046AFED14}"/>
              </a:ext>
            </a:extLst>
          </p:cNvPr>
          <p:cNvSpPr txBox="1"/>
          <p:nvPr/>
        </p:nvSpPr>
        <p:spPr>
          <a:xfrm>
            <a:off x="9755009" y="2846879"/>
            <a:ext cx="2124299" cy="923330"/>
          </a:xfrm>
          <a:prstGeom prst="rect">
            <a:avLst/>
          </a:prstGeom>
          <a:solidFill>
            <a:schemeClr val="accent1"/>
          </a:solid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r>
              <a:rPr kumimoji="1" lang="ja-JP" altLang="en-US" sz="1800" dirty="0">
                <a:latin typeface="MS UI Gothic" panose="020B0600070205080204" pitchFamily="50" charset="-128"/>
                <a:ea typeface="MS UI Gothic" panose="020B0600070205080204" pitchFamily="50" charset="-128"/>
              </a:rPr>
              <a:t>防水ケースのサイズは</a:t>
            </a:r>
            <a:endParaRPr kumimoji="1" lang="en-US" altLang="ja-JP" sz="1800" dirty="0">
              <a:latin typeface="MS UI Gothic" panose="020B0600070205080204" pitchFamily="50" charset="-128"/>
              <a:ea typeface="MS UI Gothic" panose="020B0600070205080204" pitchFamily="50" charset="-128"/>
            </a:endParaRPr>
          </a:p>
          <a:p>
            <a:r>
              <a:rPr lang="en-US" altLang="ja-JP" dirty="0"/>
              <a:t>143 x 192 x 251 mm</a:t>
            </a:r>
            <a:endParaRPr lang="en-US" altLang="ja-JP" dirty="0">
              <a:latin typeface="MS UI Gothic" panose="020B0600070205080204" pitchFamily="50" charset="-128"/>
              <a:ea typeface="MS UI Gothic" panose="020B0600070205080204" pitchFamily="50" charset="-128"/>
            </a:endParaRPr>
          </a:p>
          <a:p>
            <a:pPr algn="l"/>
            <a:r>
              <a:rPr kumimoji="1" lang="ja-JP" altLang="en-US" sz="1800" dirty="0">
                <a:latin typeface="MS UI Gothic" panose="020B0600070205080204" pitchFamily="50" charset="-128"/>
                <a:ea typeface="MS UI Gothic" panose="020B0600070205080204" pitchFamily="50" charset="-128"/>
              </a:rPr>
              <a:t>（突起部を除く）</a:t>
            </a:r>
          </a:p>
        </p:txBody>
      </p:sp>
      <p:sp>
        <p:nvSpPr>
          <p:cNvPr id="13" name="テキスト ボックス 12">
            <a:extLst>
              <a:ext uri="{FF2B5EF4-FFF2-40B4-BE49-F238E27FC236}">
                <a16:creationId xmlns:a16="http://schemas.microsoft.com/office/drawing/2014/main" id="{E5BB38C2-902E-5E6A-A958-451701453FB1}"/>
              </a:ext>
            </a:extLst>
          </p:cNvPr>
          <p:cNvSpPr txBox="1"/>
          <p:nvPr/>
        </p:nvSpPr>
        <p:spPr>
          <a:xfrm>
            <a:off x="5286564" y="1598686"/>
            <a:ext cx="673582" cy="369332"/>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r>
              <a:rPr kumimoji="1" lang="ja-JP" altLang="en-US" sz="1800" dirty="0">
                <a:solidFill>
                  <a:schemeClr val="bg1"/>
                </a:solidFill>
                <a:latin typeface="MS UI Gothic" panose="020B0600070205080204" pitchFamily="50" charset="-128"/>
                <a:ea typeface="MS UI Gothic" panose="020B0600070205080204" pitchFamily="50" charset="-128"/>
              </a:rPr>
              <a:t>ボット</a:t>
            </a:r>
          </a:p>
        </p:txBody>
      </p:sp>
      <p:cxnSp>
        <p:nvCxnSpPr>
          <p:cNvPr id="15" name="直線矢印コネクタ 14">
            <a:extLst>
              <a:ext uri="{FF2B5EF4-FFF2-40B4-BE49-F238E27FC236}">
                <a16:creationId xmlns:a16="http://schemas.microsoft.com/office/drawing/2014/main" id="{9933F303-01ED-4317-9951-8264852AD76C}"/>
              </a:ext>
            </a:extLst>
          </p:cNvPr>
          <p:cNvCxnSpPr>
            <a:cxnSpLocks/>
            <a:stCxn id="13" idx="2"/>
          </p:cNvCxnSpPr>
          <p:nvPr/>
        </p:nvCxnSpPr>
        <p:spPr>
          <a:xfrm>
            <a:off x="5623355" y="1968018"/>
            <a:ext cx="753222" cy="73279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EC6FBCA7-225D-9684-4E6B-199180A1ED31}"/>
              </a:ext>
            </a:extLst>
          </p:cNvPr>
          <p:cNvSpPr txBox="1"/>
          <p:nvPr/>
        </p:nvSpPr>
        <p:spPr>
          <a:xfrm>
            <a:off x="4331401" y="2377645"/>
            <a:ext cx="1082348" cy="646331"/>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altLang="ja-JP" dirty="0">
                <a:solidFill>
                  <a:schemeClr val="bg1"/>
                </a:solidFill>
                <a:latin typeface="MS UI Gothic" panose="020B0600070205080204" pitchFamily="50" charset="-128"/>
                <a:ea typeface="MS UI Gothic" panose="020B0600070205080204" pitchFamily="50" charset="-128"/>
              </a:rPr>
              <a:t>W</a:t>
            </a:r>
            <a:r>
              <a:rPr kumimoji="1" lang="en-US" altLang="ja-JP" sz="1800" dirty="0">
                <a:solidFill>
                  <a:schemeClr val="bg1"/>
                </a:solidFill>
                <a:latin typeface="MS UI Gothic" panose="020B0600070205080204" pitchFamily="50" charset="-128"/>
                <a:ea typeface="MS UI Gothic" panose="020B0600070205080204" pitchFamily="50" charset="-128"/>
              </a:rPr>
              <a:t>i-Fi</a:t>
            </a:r>
            <a:br>
              <a:rPr kumimoji="1" lang="en-US" altLang="ja-JP" sz="1800" dirty="0">
                <a:solidFill>
                  <a:schemeClr val="bg1"/>
                </a:solidFill>
                <a:latin typeface="MS UI Gothic" panose="020B0600070205080204" pitchFamily="50" charset="-128"/>
                <a:ea typeface="MS UI Gothic" panose="020B0600070205080204" pitchFamily="50" charset="-128"/>
              </a:rPr>
            </a:br>
            <a:r>
              <a:rPr kumimoji="1" lang="ja-JP" altLang="en-US" sz="1800" dirty="0">
                <a:solidFill>
                  <a:schemeClr val="bg1"/>
                </a:solidFill>
                <a:latin typeface="MS UI Gothic" panose="020B0600070205080204" pitchFamily="50" charset="-128"/>
                <a:ea typeface="MS UI Gothic" panose="020B0600070205080204" pitchFamily="50" charset="-128"/>
              </a:rPr>
              <a:t>モジュール</a:t>
            </a:r>
          </a:p>
        </p:txBody>
      </p:sp>
      <p:cxnSp>
        <p:nvCxnSpPr>
          <p:cNvPr id="18" name="直線矢印コネクタ 17">
            <a:extLst>
              <a:ext uri="{FF2B5EF4-FFF2-40B4-BE49-F238E27FC236}">
                <a16:creationId xmlns:a16="http://schemas.microsoft.com/office/drawing/2014/main" id="{5DFC1652-E8DF-573D-068E-77276C1EB290}"/>
              </a:ext>
            </a:extLst>
          </p:cNvPr>
          <p:cNvCxnSpPr>
            <a:cxnSpLocks/>
            <a:stCxn id="17" idx="3"/>
          </p:cNvCxnSpPr>
          <p:nvPr/>
        </p:nvCxnSpPr>
        <p:spPr>
          <a:xfrm>
            <a:off x="5413749" y="2700811"/>
            <a:ext cx="1035496" cy="56446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145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1D53384D-DE20-72DE-C961-BBBEA9964E07}"/>
              </a:ext>
            </a:extLst>
          </p:cNvPr>
          <p:cNvSpPr>
            <a:spLocks noGrp="1"/>
          </p:cNvSpPr>
          <p:nvPr>
            <p:ph idx="1"/>
          </p:nvPr>
        </p:nvSpPr>
        <p:spPr/>
        <p:txBody>
          <a:bodyPr anchor="b"/>
          <a:lstStyle/>
          <a:p>
            <a:r>
              <a:rPr kumimoji="1" lang="ja-JP" altLang="en-US" dirty="0"/>
              <a:t>市販品では測れない袋部内板の表面電位も測定できる．</a:t>
            </a:r>
            <a:endParaRPr kumimoji="1" lang="en-US" altLang="ja-JP" dirty="0"/>
          </a:p>
          <a:p>
            <a:r>
              <a:rPr lang="ja-JP" altLang="en-US" dirty="0"/>
              <a:t>内板</a:t>
            </a:r>
            <a:r>
              <a:rPr kumimoji="1" lang="ja-JP" altLang="en-US" dirty="0"/>
              <a:t>の析出遅れに関する貴重な時刻歴測定データが得られる．</a:t>
            </a:r>
            <a:endParaRPr kumimoji="1" lang="en-US" altLang="ja-JP" dirty="0"/>
          </a:p>
        </p:txBody>
      </p:sp>
      <p:sp>
        <p:nvSpPr>
          <p:cNvPr id="3" name="タイトル 2">
            <a:extLst>
              <a:ext uri="{FF2B5EF4-FFF2-40B4-BE49-F238E27FC236}">
                <a16:creationId xmlns:a16="http://schemas.microsoft.com/office/drawing/2014/main" id="{CD4C4ADD-5FA8-8BFC-AF65-36586BDDD3A5}"/>
              </a:ext>
            </a:extLst>
          </p:cNvPr>
          <p:cNvSpPr>
            <a:spLocks noGrp="1"/>
          </p:cNvSpPr>
          <p:nvPr>
            <p:ph type="title"/>
          </p:nvPr>
        </p:nvSpPr>
        <p:spPr/>
        <p:txBody>
          <a:bodyPr/>
          <a:lstStyle/>
          <a:p>
            <a:r>
              <a:rPr kumimoji="1" lang="ja-JP" altLang="en-US" dirty="0"/>
              <a:t>実ラインでの表面電位測定例</a:t>
            </a:r>
          </a:p>
        </p:txBody>
      </p:sp>
      <p:sp>
        <p:nvSpPr>
          <p:cNvPr id="5" name="スライド番号プレースホルダー 4">
            <a:extLst>
              <a:ext uri="{FF2B5EF4-FFF2-40B4-BE49-F238E27FC236}">
                <a16:creationId xmlns:a16="http://schemas.microsoft.com/office/drawing/2014/main" id="{C03BBFC7-C767-C0FC-4F65-0CE2BF7F0E31}"/>
              </a:ext>
            </a:extLst>
          </p:cNvPr>
          <p:cNvSpPr>
            <a:spLocks noGrp="1"/>
          </p:cNvSpPr>
          <p:nvPr>
            <p:ph type="sldNum" sz="quarter" idx="4"/>
          </p:nvPr>
        </p:nvSpPr>
        <p:spPr/>
        <p:txBody>
          <a:bodyPr/>
          <a:lstStyle/>
          <a:p>
            <a:r>
              <a:rPr lang="en-US" altLang="ja-JP"/>
              <a:t>P. </a:t>
            </a:r>
            <a:fld id="{46905B5D-1FC7-487A-AD75-007BD4BDDA5E}" type="slidenum">
              <a:rPr lang="ja-JP" altLang="en-US" smtClean="0"/>
              <a:pPr/>
              <a:t>18</a:t>
            </a:fld>
            <a:endParaRPr lang="ja-JP" altLang="en-US" b="1" dirty="0"/>
          </a:p>
        </p:txBody>
      </p:sp>
      <p:pic>
        <p:nvPicPr>
          <p:cNvPr id="8" name="グラフィックス 7">
            <a:extLst>
              <a:ext uri="{FF2B5EF4-FFF2-40B4-BE49-F238E27FC236}">
                <a16:creationId xmlns:a16="http://schemas.microsoft.com/office/drawing/2014/main" id="{30868DE4-725E-9942-FBB2-3318AEC11D2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361732" y="611780"/>
            <a:ext cx="9468535" cy="4992971"/>
          </a:xfrm>
          <a:prstGeom prst="rect">
            <a:avLst/>
          </a:prstGeom>
        </p:spPr>
      </p:pic>
    </p:spTree>
    <p:extLst>
      <p:ext uri="{BB962C8B-B14F-4D97-AF65-F5344CB8AC3E}">
        <p14:creationId xmlns:p14="http://schemas.microsoft.com/office/powerpoint/2010/main" val="1063592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74D362EC-E258-F08F-AA61-60653A06ACBD}"/>
              </a:ext>
            </a:extLst>
          </p:cNvPr>
          <p:cNvSpPr>
            <a:spLocks noGrp="1"/>
          </p:cNvSpPr>
          <p:nvPr>
            <p:ph idx="1"/>
          </p:nvPr>
        </p:nvSpPr>
        <p:spPr/>
        <p:txBody>
          <a:bodyPr anchor="b"/>
          <a:lstStyle/>
          <a:p>
            <a:r>
              <a:rPr lang="ja-JP" altLang="en-US" sz="2000" dirty="0"/>
              <a:t>本体は</a:t>
            </a:r>
            <a:r>
              <a:rPr lang="en-US" altLang="ja-JP" sz="2000" dirty="0"/>
              <a:t>T&amp;D</a:t>
            </a:r>
            <a:r>
              <a:rPr lang="ja-JP" altLang="en-US" sz="2000" dirty="0"/>
              <a:t>の「おんどとり </a:t>
            </a:r>
            <a:r>
              <a:rPr lang="en-US" altLang="ja-JP" sz="2000" dirty="0"/>
              <a:t>TR71A</a:t>
            </a:r>
            <a:r>
              <a:rPr lang="ja-JP" altLang="en-US" sz="2000" dirty="0"/>
              <a:t>」．</a:t>
            </a:r>
            <a:r>
              <a:rPr lang="en-US" altLang="ja-JP" sz="2000" dirty="0"/>
              <a:t>1</a:t>
            </a:r>
            <a:r>
              <a:rPr lang="ja-JP" altLang="en-US" sz="2000" dirty="0"/>
              <a:t>台につき</a:t>
            </a:r>
            <a:r>
              <a:rPr lang="en-US" altLang="ja-JP" sz="2000" dirty="0"/>
              <a:t>2ch</a:t>
            </a:r>
            <a:r>
              <a:rPr lang="ja-JP" altLang="en-US" sz="2000" dirty="0"/>
              <a:t>．現在４台所有しており，</a:t>
            </a:r>
            <a:r>
              <a:rPr lang="ja-JP" altLang="en-US" sz="2000" dirty="0">
                <a:solidFill>
                  <a:srgbClr val="FF0000"/>
                </a:solidFill>
              </a:rPr>
              <a:t>計</a:t>
            </a:r>
            <a:r>
              <a:rPr lang="en-US" altLang="ja-JP" sz="2000" dirty="0">
                <a:solidFill>
                  <a:srgbClr val="FF0000"/>
                </a:solidFill>
              </a:rPr>
              <a:t>8</a:t>
            </a:r>
            <a:r>
              <a:rPr lang="ja-JP" altLang="en-US" sz="2000" dirty="0">
                <a:solidFill>
                  <a:srgbClr val="FF0000"/>
                </a:solidFill>
              </a:rPr>
              <a:t>箇所の同時測定</a:t>
            </a:r>
            <a:r>
              <a:rPr lang="ja-JP" altLang="en-US" sz="2000" dirty="0"/>
              <a:t>が可能．</a:t>
            </a:r>
            <a:endParaRPr lang="en-US" altLang="ja-JP" sz="2000" dirty="0"/>
          </a:p>
          <a:p>
            <a:r>
              <a:rPr lang="ja-JP" altLang="en-US" sz="2000" dirty="0"/>
              <a:t>プローブ長は約</a:t>
            </a:r>
            <a:r>
              <a:rPr lang="en-US" altLang="ja-JP" sz="2000" dirty="0"/>
              <a:t>1.5 m</a:t>
            </a:r>
            <a:r>
              <a:rPr lang="ja-JP" altLang="en-US" sz="2000" dirty="0"/>
              <a:t>で固定だが，工作すれば延長可能．</a:t>
            </a:r>
            <a:endParaRPr lang="en-US" altLang="ja-JP" sz="2000" dirty="0"/>
          </a:p>
          <a:p>
            <a:r>
              <a:rPr lang="ja-JP" altLang="en-US" sz="2000" dirty="0"/>
              <a:t>塗料に触れる材料は，塩ビ・ナイロン（ケース），ポリアミド・</a:t>
            </a:r>
            <a:r>
              <a:rPr lang="en-US" altLang="ja-JP" sz="2000" dirty="0"/>
              <a:t>NBR</a:t>
            </a:r>
            <a:r>
              <a:rPr lang="ja-JP" altLang="en-US" sz="2000" dirty="0"/>
              <a:t>（ケーブルグランド），フッ素樹脂（プローブ）．</a:t>
            </a:r>
            <a:endParaRPr lang="en-US" altLang="ja-JP" sz="2000" dirty="0"/>
          </a:p>
          <a:p>
            <a:r>
              <a:rPr lang="ja-JP" altLang="en-US" sz="2000" dirty="0"/>
              <a:t>正確には車体表面</a:t>
            </a:r>
            <a:r>
              <a:rPr lang="ja-JP" altLang="en-US" sz="2000" dirty="0">
                <a:solidFill>
                  <a:srgbClr val="C00000"/>
                </a:solidFill>
              </a:rPr>
              <a:t>液温</a:t>
            </a:r>
            <a:r>
              <a:rPr lang="ja-JP" altLang="en-US" sz="2000" dirty="0"/>
              <a:t>測定装置と呼ぶべき．（∵板温ではなく液温を測ることが目的．）</a:t>
            </a:r>
            <a:endParaRPr lang="en-US" altLang="ja-JP" sz="2000" dirty="0"/>
          </a:p>
          <a:p>
            <a:r>
              <a:rPr lang="ja-JP" altLang="en-US" sz="2000" dirty="0"/>
              <a:t>マニュアルがあり使い方も簡単なので，</a:t>
            </a:r>
            <a:r>
              <a:rPr lang="ja-JP" altLang="en-US" sz="2000" dirty="0">
                <a:solidFill>
                  <a:srgbClr val="0000CC"/>
                </a:solidFill>
              </a:rPr>
              <a:t>事前講習も大西の立ち会いもなし</a:t>
            </a:r>
            <a:r>
              <a:rPr lang="ja-JP" altLang="en-US" sz="2000" dirty="0"/>
              <a:t>で使用可能．</a:t>
            </a:r>
          </a:p>
        </p:txBody>
      </p:sp>
      <p:sp>
        <p:nvSpPr>
          <p:cNvPr id="3" name="タイトル 2">
            <a:extLst>
              <a:ext uri="{FF2B5EF4-FFF2-40B4-BE49-F238E27FC236}">
                <a16:creationId xmlns:a16="http://schemas.microsoft.com/office/drawing/2014/main" id="{3FB54727-BDB8-E298-BFA9-D8C3FE98007E}"/>
              </a:ext>
            </a:extLst>
          </p:cNvPr>
          <p:cNvSpPr>
            <a:spLocks noGrp="1"/>
          </p:cNvSpPr>
          <p:nvPr>
            <p:ph type="title"/>
          </p:nvPr>
        </p:nvSpPr>
        <p:spPr/>
        <p:txBody>
          <a:bodyPr/>
          <a:lstStyle/>
          <a:p>
            <a:r>
              <a:rPr kumimoji="1" lang="en-US" altLang="ja-JP" dirty="0"/>
              <a:t>ii) </a:t>
            </a:r>
            <a:r>
              <a:rPr kumimoji="1" lang="ja-JP" altLang="en-US" dirty="0"/>
              <a:t>実ライン車体表面</a:t>
            </a:r>
            <a:r>
              <a:rPr kumimoji="1" lang="ja-JP" altLang="en-US" dirty="0">
                <a:solidFill>
                  <a:schemeClr val="accent5">
                    <a:lumMod val="75000"/>
                  </a:schemeClr>
                </a:solidFill>
              </a:rPr>
              <a:t>温度</a:t>
            </a:r>
            <a:r>
              <a:rPr kumimoji="1" lang="ja-JP" altLang="en-US" dirty="0"/>
              <a:t>測定装置</a:t>
            </a:r>
          </a:p>
        </p:txBody>
      </p:sp>
      <p:sp>
        <p:nvSpPr>
          <p:cNvPr id="5" name="スライド番号プレースホルダー 4">
            <a:extLst>
              <a:ext uri="{FF2B5EF4-FFF2-40B4-BE49-F238E27FC236}">
                <a16:creationId xmlns:a16="http://schemas.microsoft.com/office/drawing/2014/main" id="{88A6E70B-AA5F-B003-CA35-A499806A8825}"/>
              </a:ext>
            </a:extLst>
          </p:cNvPr>
          <p:cNvSpPr>
            <a:spLocks noGrp="1"/>
          </p:cNvSpPr>
          <p:nvPr>
            <p:ph type="sldNum" sz="quarter" idx="4"/>
          </p:nvPr>
        </p:nvSpPr>
        <p:spPr/>
        <p:txBody>
          <a:bodyPr/>
          <a:lstStyle/>
          <a:p>
            <a:r>
              <a:rPr lang="en-US" altLang="ja-JP"/>
              <a:t>P. </a:t>
            </a:r>
            <a:fld id="{46905B5D-1FC7-487A-AD75-007BD4BDDA5E}" type="slidenum">
              <a:rPr lang="ja-JP" altLang="en-US" smtClean="0"/>
              <a:pPr/>
              <a:t>19</a:t>
            </a:fld>
            <a:endParaRPr lang="ja-JP" altLang="en-US" b="1" dirty="0"/>
          </a:p>
        </p:txBody>
      </p:sp>
      <p:pic>
        <p:nvPicPr>
          <p:cNvPr id="4" name="図 3">
            <a:extLst>
              <a:ext uri="{FF2B5EF4-FFF2-40B4-BE49-F238E27FC236}">
                <a16:creationId xmlns:a16="http://schemas.microsoft.com/office/drawing/2014/main" id="{D2726954-0590-79D6-2AB4-D1CFBF7EBCA2}"/>
              </a:ext>
            </a:extLst>
          </p:cNvPr>
          <p:cNvPicPr>
            <a:picLocks noChangeAspect="1"/>
          </p:cNvPicPr>
          <p:nvPr/>
        </p:nvPicPr>
        <p:blipFill>
          <a:blip r:embed="rId3" cstate="print">
            <a:extLst>
              <a:ext uri="{28A0092B-C50C-407E-A947-70E740481C1C}">
                <a14:useLocalDpi xmlns:a14="http://schemas.microsoft.com/office/drawing/2010/main" val="0"/>
              </a:ext>
            </a:extLst>
          </a:blip>
          <a:srcRect l="4595" r="3228"/>
          <a:stretch>
            <a:fillRect/>
          </a:stretch>
        </p:blipFill>
        <p:spPr>
          <a:xfrm>
            <a:off x="2754693" y="579439"/>
            <a:ext cx="6681688" cy="4077382"/>
          </a:xfrm>
          <a:prstGeom prst="rect">
            <a:avLst/>
          </a:prstGeom>
          <a:ln w="38100">
            <a:noFill/>
          </a:ln>
        </p:spPr>
      </p:pic>
      <p:sp>
        <p:nvSpPr>
          <p:cNvPr id="6" name="テキスト ボックス 5">
            <a:extLst>
              <a:ext uri="{FF2B5EF4-FFF2-40B4-BE49-F238E27FC236}">
                <a16:creationId xmlns:a16="http://schemas.microsoft.com/office/drawing/2014/main" id="{B4CDBC9B-4A8E-A8D8-0664-2A19B1FD33AE}"/>
              </a:ext>
            </a:extLst>
          </p:cNvPr>
          <p:cNvSpPr txBox="1"/>
          <p:nvPr/>
        </p:nvSpPr>
        <p:spPr>
          <a:xfrm>
            <a:off x="5493111" y="1417123"/>
            <a:ext cx="1205778" cy="369332"/>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ja-JP" altLang="en-US" dirty="0">
                <a:solidFill>
                  <a:schemeClr val="bg1"/>
                </a:solidFill>
                <a:latin typeface="MS UI Gothic" panose="020B0600070205080204" pitchFamily="50" charset="-128"/>
                <a:ea typeface="MS UI Gothic" panose="020B0600070205080204" pitchFamily="50" charset="-128"/>
              </a:rPr>
              <a:t>防水ポーチ</a:t>
            </a:r>
            <a:endParaRPr kumimoji="1" lang="ja-JP" altLang="en-US" sz="1800" dirty="0">
              <a:solidFill>
                <a:schemeClr val="bg1"/>
              </a:solidFill>
              <a:latin typeface="MS UI Gothic" panose="020B0600070205080204" pitchFamily="50" charset="-128"/>
              <a:ea typeface="MS UI Gothic" panose="020B0600070205080204" pitchFamily="50" charset="-128"/>
            </a:endParaRPr>
          </a:p>
        </p:txBody>
      </p:sp>
      <p:sp>
        <p:nvSpPr>
          <p:cNvPr id="7" name="テキスト ボックス 6">
            <a:extLst>
              <a:ext uri="{FF2B5EF4-FFF2-40B4-BE49-F238E27FC236}">
                <a16:creationId xmlns:a16="http://schemas.microsoft.com/office/drawing/2014/main" id="{D125E68D-D94B-2014-6A8E-FC290BBEEBD2}"/>
              </a:ext>
            </a:extLst>
          </p:cNvPr>
          <p:cNvSpPr txBox="1"/>
          <p:nvPr/>
        </p:nvSpPr>
        <p:spPr>
          <a:xfrm>
            <a:off x="6800854" y="3244334"/>
            <a:ext cx="724877" cy="369332"/>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1800" dirty="0">
                <a:solidFill>
                  <a:schemeClr val="bg1"/>
                </a:solidFill>
                <a:latin typeface="MS UI Gothic" panose="020B0600070205080204" pitchFamily="50" charset="-128"/>
                <a:ea typeface="MS UI Gothic" panose="020B0600070205080204" pitchFamily="50" charset="-128"/>
              </a:rPr>
              <a:t>ロガー</a:t>
            </a:r>
          </a:p>
        </p:txBody>
      </p:sp>
      <p:sp>
        <p:nvSpPr>
          <p:cNvPr id="8" name="テキスト ボックス 7">
            <a:extLst>
              <a:ext uri="{FF2B5EF4-FFF2-40B4-BE49-F238E27FC236}">
                <a16:creationId xmlns:a16="http://schemas.microsoft.com/office/drawing/2014/main" id="{221980B1-F5B7-5D3F-45AD-6952FCE586AD}"/>
              </a:ext>
            </a:extLst>
          </p:cNvPr>
          <p:cNvSpPr txBox="1"/>
          <p:nvPr/>
        </p:nvSpPr>
        <p:spPr>
          <a:xfrm>
            <a:off x="1675551" y="2968317"/>
            <a:ext cx="1079142" cy="369332"/>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1800" dirty="0">
                <a:solidFill>
                  <a:schemeClr val="tx1"/>
                </a:solidFill>
                <a:latin typeface="MS UI Gothic" panose="020B0600070205080204" pitchFamily="50" charset="-128"/>
                <a:ea typeface="MS UI Gothic" panose="020B0600070205080204" pitchFamily="50" charset="-128"/>
              </a:rPr>
              <a:t>プローブへ</a:t>
            </a:r>
          </a:p>
        </p:txBody>
      </p:sp>
      <p:sp>
        <p:nvSpPr>
          <p:cNvPr id="9" name="テキスト ボックス 8">
            <a:extLst>
              <a:ext uri="{FF2B5EF4-FFF2-40B4-BE49-F238E27FC236}">
                <a16:creationId xmlns:a16="http://schemas.microsoft.com/office/drawing/2014/main" id="{0B61C7E7-3F28-B571-E1D9-8F43637899C5}"/>
              </a:ext>
            </a:extLst>
          </p:cNvPr>
          <p:cNvSpPr txBox="1"/>
          <p:nvPr/>
        </p:nvSpPr>
        <p:spPr>
          <a:xfrm>
            <a:off x="1675551" y="4118994"/>
            <a:ext cx="1079142" cy="369332"/>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1800" dirty="0">
                <a:solidFill>
                  <a:schemeClr val="tx1"/>
                </a:solidFill>
                <a:latin typeface="MS UI Gothic" panose="020B0600070205080204" pitchFamily="50" charset="-128"/>
                <a:ea typeface="MS UI Gothic" panose="020B0600070205080204" pitchFamily="50" charset="-128"/>
              </a:rPr>
              <a:t>プローブへ</a:t>
            </a:r>
          </a:p>
        </p:txBody>
      </p:sp>
      <p:sp>
        <p:nvSpPr>
          <p:cNvPr id="10" name="テキスト ボックス 9">
            <a:extLst>
              <a:ext uri="{FF2B5EF4-FFF2-40B4-BE49-F238E27FC236}">
                <a16:creationId xmlns:a16="http://schemas.microsoft.com/office/drawing/2014/main" id="{270FD882-7F35-2495-9447-660451DBC838}"/>
              </a:ext>
            </a:extLst>
          </p:cNvPr>
          <p:cNvSpPr txBox="1"/>
          <p:nvPr/>
        </p:nvSpPr>
        <p:spPr>
          <a:xfrm>
            <a:off x="9755009" y="2846879"/>
            <a:ext cx="2190023" cy="923330"/>
          </a:xfrm>
          <a:prstGeom prst="rect">
            <a:avLst/>
          </a:prstGeom>
          <a:solidFill>
            <a:schemeClr val="accent1"/>
          </a:solid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r>
              <a:rPr kumimoji="1" lang="ja-JP" altLang="en-US" sz="1800" dirty="0">
                <a:latin typeface="MS UI Gothic" panose="020B0600070205080204" pitchFamily="50" charset="-128"/>
                <a:ea typeface="MS UI Gothic" panose="020B0600070205080204" pitchFamily="50" charset="-128"/>
              </a:rPr>
              <a:t>防水ポーチのサイズは</a:t>
            </a:r>
            <a:endParaRPr kumimoji="1" lang="en-US" altLang="ja-JP" sz="1800" dirty="0">
              <a:latin typeface="MS UI Gothic" panose="020B0600070205080204" pitchFamily="50" charset="-128"/>
              <a:ea typeface="MS UI Gothic" panose="020B0600070205080204" pitchFamily="50" charset="-128"/>
            </a:endParaRPr>
          </a:p>
          <a:p>
            <a:r>
              <a:rPr lang="en-US" altLang="ja-JP" dirty="0"/>
              <a:t>220 x 160 x 15 mm</a:t>
            </a:r>
            <a:endParaRPr lang="en-US" altLang="ja-JP" dirty="0">
              <a:latin typeface="MS UI Gothic" panose="020B0600070205080204" pitchFamily="50" charset="-128"/>
              <a:ea typeface="MS UI Gothic" panose="020B0600070205080204" pitchFamily="50" charset="-128"/>
            </a:endParaRPr>
          </a:p>
          <a:p>
            <a:pPr algn="l"/>
            <a:r>
              <a:rPr kumimoji="1" lang="ja-JP" altLang="en-US" sz="1800" dirty="0">
                <a:latin typeface="MS UI Gothic" panose="020B0600070205080204" pitchFamily="50" charset="-128"/>
                <a:ea typeface="MS UI Gothic" panose="020B0600070205080204" pitchFamily="50" charset="-128"/>
              </a:rPr>
              <a:t>（突起部を除く）</a:t>
            </a:r>
          </a:p>
        </p:txBody>
      </p:sp>
      <p:sp>
        <p:nvSpPr>
          <p:cNvPr id="11" name="テキスト ボックス 10">
            <a:extLst>
              <a:ext uri="{FF2B5EF4-FFF2-40B4-BE49-F238E27FC236}">
                <a16:creationId xmlns:a16="http://schemas.microsoft.com/office/drawing/2014/main" id="{DC183E7F-7AFE-66DD-4A23-294ACEEBEE94}"/>
              </a:ext>
            </a:extLst>
          </p:cNvPr>
          <p:cNvSpPr txBox="1"/>
          <p:nvPr/>
        </p:nvSpPr>
        <p:spPr>
          <a:xfrm>
            <a:off x="2827979" y="2089192"/>
            <a:ext cx="918841" cy="646331"/>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1800" dirty="0">
                <a:solidFill>
                  <a:schemeClr val="bg1"/>
                </a:solidFill>
                <a:latin typeface="MS UI Gothic" panose="020B0600070205080204" pitchFamily="50" charset="-128"/>
                <a:ea typeface="MS UI Gothic" panose="020B0600070205080204" pitchFamily="50" charset="-128"/>
              </a:rPr>
              <a:t>ケーブル</a:t>
            </a:r>
            <a:br>
              <a:rPr kumimoji="1" lang="en-US" altLang="ja-JP" sz="1800" dirty="0">
                <a:solidFill>
                  <a:schemeClr val="bg1"/>
                </a:solidFill>
                <a:latin typeface="MS UI Gothic" panose="020B0600070205080204" pitchFamily="50" charset="-128"/>
                <a:ea typeface="MS UI Gothic" panose="020B0600070205080204" pitchFamily="50" charset="-128"/>
              </a:rPr>
            </a:br>
            <a:r>
              <a:rPr kumimoji="1" lang="ja-JP" altLang="en-US" sz="1800" dirty="0">
                <a:solidFill>
                  <a:schemeClr val="bg1"/>
                </a:solidFill>
                <a:latin typeface="MS UI Gothic" panose="020B0600070205080204" pitchFamily="50" charset="-128"/>
                <a:ea typeface="MS UI Gothic" panose="020B0600070205080204" pitchFamily="50" charset="-128"/>
              </a:rPr>
              <a:t>グランド</a:t>
            </a:r>
          </a:p>
        </p:txBody>
      </p:sp>
      <p:cxnSp>
        <p:nvCxnSpPr>
          <p:cNvPr id="13" name="直線矢印コネクタ 12">
            <a:extLst>
              <a:ext uri="{FF2B5EF4-FFF2-40B4-BE49-F238E27FC236}">
                <a16:creationId xmlns:a16="http://schemas.microsoft.com/office/drawing/2014/main" id="{042A26A0-83F9-DEBD-030F-7BF177A75A81}"/>
              </a:ext>
            </a:extLst>
          </p:cNvPr>
          <p:cNvCxnSpPr>
            <a:cxnSpLocks/>
            <a:stCxn id="11" idx="2"/>
          </p:cNvCxnSpPr>
          <p:nvPr/>
        </p:nvCxnSpPr>
        <p:spPr>
          <a:xfrm>
            <a:off x="3287400" y="2735523"/>
            <a:ext cx="1526825" cy="33468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7C99970D-9358-0AE5-811B-E29022FDAEBE}"/>
              </a:ext>
            </a:extLst>
          </p:cNvPr>
          <p:cNvSpPr txBox="1"/>
          <p:nvPr/>
        </p:nvSpPr>
        <p:spPr>
          <a:xfrm>
            <a:off x="5093439" y="3613666"/>
            <a:ext cx="1218603" cy="369332"/>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r>
              <a:rPr kumimoji="1" lang="ja-JP" altLang="en-US" sz="1800" dirty="0">
                <a:latin typeface="MS UI Gothic" panose="020B0600070205080204" pitchFamily="50" charset="-128"/>
                <a:ea typeface="MS UI Gothic" panose="020B0600070205080204" pitchFamily="50" charset="-128"/>
              </a:rPr>
              <a:t>ペットシーツ</a:t>
            </a:r>
          </a:p>
        </p:txBody>
      </p:sp>
    </p:spTree>
    <p:extLst>
      <p:ext uri="{BB962C8B-B14F-4D97-AF65-F5344CB8AC3E}">
        <p14:creationId xmlns:p14="http://schemas.microsoft.com/office/powerpoint/2010/main" val="871596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E355224E-B3F3-401C-D1C3-56A665386719}"/>
              </a:ext>
            </a:extLst>
          </p:cNvPr>
          <p:cNvSpPr>
            <a:spLocks noGrp="1"/>
          </p:cNvSpPr>
          <p:nvPr>
            <p:ph idx="1"/>
          </p:nvPr>
        </p:nvSpPr>
        <p:spPr/>
        <p:txBody>
          <a:bodyPr/>
          <a:lstStyle/>
          <a:p>
            <a:r>
              <a:rPr lang="ja-JP" altLang="en-US" dirty="0"/>
              <a:t>電着塗装に関する情報交換．</a:t>
            </a:r>
            <a:endParaRPr lang="en-US" altLang="ja-JP" dirty="0"/>
          </a:p>
          <a:p>
            <a:r>
              <a:rPr lang="ja-JP" altLang="en-US" dirty="0"/>
              <a:t>企業や組織の枠を越えた交流．</a:t>
            </a:r>
            <a:endParaRPr lang="en-US" altLang="ja-JP" dirty="0"/>
          </a:p>
          <a:p>
            <a:r>
              <a:rPr lang="ja-JP" altLang="en-US" dirty="0"/>
              <a:t>電着「解析」が話題の中心だが，外れても全然</a:t>
            </a:r>
            <a:r>
              <a:rPr lang="en-US" altLang="ja-JP" dirty="0"/>
              <a:t>OK</a:t>
            </a:r>
            <a:r>
              <a:rPr lang="ja-JP" altLang="en-US" dirty="0"/>
              <a:t>．</a:t>
            </a:r>
            <a:endParaRPr lang="en-US" altLang="ja-JP" dirty="0"/>
          </a:p>
          <a:p>
            <a:r>
              <a:rPr lang="ja-JP" altLang="en-US" dirty="0"/>
              <a:t>肩肘張らない自由談義．</a:t>
            </a:r>
            <a:endParaRPr lang="en-US" altLang="ja-JP" dirty="0"/>
          </a:p>
          <a:p>
            <a:endParaRPr lang="en-US" altLang="ja-JP" dirty="0"/>
          </a:p>
          <a:p>
            <a:endParaRPr lang="en-US" altLang="ja-JP" dirty="0"/>
          </a:p>
          <a:p>
            <a:endParaRPr lang="en-US" altLang="ja-JP" dirty="0"/>
          </a:p>
          <a:p>
            <a:endParaRPr lang="en-US" altLang="ja-JP" dirty="0"/>
          </a:p>
        </p:txBody>
      </p:sp>
      <p:sp>
        <p:nvSpPr>
          <p:cNvPr id="4" name="タイトル 3">
            <a:extLst>
              <a:ext uri="{FF2B5EF4-FFF2-40B4-BE49-F238E27FC236}">
                <a16:creationId xmlns:a16="http://schemas.microsoft.com/office/drawing/2014/main" id="{55E68738-5602-362A-5FFF-3252F8D5CC81}"/>
              </a:ext>
            </a:extLst>
          </p:cNvPr>
          <p:cNvSpPr>
            <a:spLocks noGrp="1"/>
          </p:cNvSpPr>
          <p:nvPr>
            <p:ph type="title"/>
          </p:nvPr>
        </p:nvSpPr>
        <p:spPr/>
        <p:txBody>
          <a:bodyPr/>
          <a:lstStyle/>
          <a:p>
            <a:r>
              <a:rPr lang="ja-JP" altLang="en-US" dirty="0"/>
              <a:t>開催趣旨</a:t>
            </a:r>
          </a:p>
        </p:txBody>
      </p:sp>
      <p:sp>
        <p:nvSpPr>
          <p:cNvPr id="6" name="四角形: 角を丸くする 5">
            <a:extLst>
              <a:ext uri="{FF2B5EF4-FFF2-40B4-BE49-F238E27FC236}">
                <a16:creationId xmlns:a16="http://schemas.microsoft.com/office/drawing/2014/main" id="{8DDD2346-F336-76F4-1CF1-694F29D9A644}"/>
              </a:ext>
            </a:extLst>
          </p:cNvPr>
          <p:cNvSpPr/>
          <p:nvPr/>
        </p:nvSpPr>
        <p:spPr>
          <a:xfrm>
            <a:off x="1215203" y="2527891"/>
            <a:ext cx="9760668" cy="998586"/>
          </a:xfrm>
          <a:prstGeom prst="roundRect">
            <a:avLst/>
          </a:prstGeom>
          <a:solidFill>
            <a:schemeClr val="accent6">
              <a:lumMod val="20000"/>
              <a:lumOff val="80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MS UI Gothic" panose="020B0600070205080204" pitchFamily="50" charset="-128"/>
                <a:ea typeface="MS UI Gothic" panose="020B0600070205080204" pitchFamily="50" charset="-128"/>
              </a:rPr>
              <a:t>つまり，セミナーではなく，「</a:t>
            </a:r>
            <a:r>
              <a:rPr kumimoji="1" lang="ja-JP" altLang="en-US" sz="2400" dirty="0">
                <a:solidFill>
                  <a:srgbClr val="C00000"/>
                </a:solidFill>
                <a:latin typeface="MS UI Gothic" panose="020B0600070205080204" pitchFamily="50" charset="-128"/>
                <a:ea typeface="MS UI Gothic" panose="020B0600070205080204" pitchFamily="50" charset="-128"/>
              </a:rPr>
              <a:t>電着塗装に関するざっくばらんな交流</a:t>
            </a:r>
            <a:r>
              <a:rPr kumimoji="1" lang="ja-JP" altLang="en-US" sz="2400" dirty="0">
                <a:solidFill>
                  <a:schemeClr val="tx1"/>
                </a:solidFill>
                <a:latin typeface="MS UI Gothic" panose="020B0600070205080204" pitchFamily="50" charset="-128"/>
                <a:ea typeface="MS UI Gothic" panose="020B0600070205080204" pitchFamily="50" charset="-128"/>
              </a:rPr>
              <a:t>」が目的です．</a:t>
            </a:r>
          </a:p>
        </p:txBody>
      </p:sp>
      <p:sp>
        <p:nvSpPr>
          <p:cNvPr id="2" name="テキスト ボックス 1">
            <a:extLst>
              <a:ext uri="{FF2B5EF4-FFF2-40B4-BE49-F238E27FC236}">
                <a16:creationId xmlns:a16="http://schemas.microsoft.com/office/drawing/2014/main" id="{5E007479-0B03-8138-142C-A6BC9D7DB9B4}"/>
              </a:ext>
            </a:extLst>
          </p:cNvPr>
          <p:cNvSpPr txBox="1"/>
          <p:nvPr/>
        </p:nvSpPr>
        <p:spPr>
          <a:xfrm>
            <a:off x="4565985" y="711550"/>
            <a:ext cx="1800493" cy="646331"/>
          </a:xfrm>
          <a:prstGeom prst="rect">
            <a:avLst/>
          </a:prstGeom>
          <a:solidFill>
            <a:schemeClr val="bg1">
              <a:lumMod val="85000"/>
            </a:schemeClr>
          </a:solid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1800" dirty="0">
                <a:latin typeface="MS UI Gothic" panose="020B0600070205080204" pitchFamily="50" charset="-128"/>
                <a:ea typeface="MS UI Gothic" panose="020B0600070205080204" pitchFamily="50" charset="-128"/>
              </a:rPr>
              <a:t>最終事前登録者</a:t>
            </a:r>
            <a:br>
              <a:rPr kumimoji="1" lang="en-US" altLang="ja-JP" sz="1800" dirty="0">
                <a:latin typeface="MS UI Gothic" panose="020B0600070205080204" pitchFamily="50" charset="-128"/>
                <a:ea typeface="MS UI Gothic" panose="020B0600070205080204" pitchFamily="50" charset="-128"/>
              </a:rPr>
            </a:br>
            <a:r>
              <a:rPr kumimoji="1" lang="ja-JP" altLang="en-US" sz="1800" dirty="0">
                <a:latin typeface="MS UI Gothic" panose="020B0600070205080204" pitchFamily="50" charset="-128"/>
                <a:ea typeface="MS UI Gothic" panose="020B0600070205080204" pitchFamily="50" charset="-128"/>
              </a:rPr>
              <a:t>１２社・８６名</a:t>
            </a:r>
          </a:p>
        </p:txBody>
      </p:sp>
      <p:sp>
        <p:nvSpPr>
          <p:cNvPr id="7" name="正方形/長方形 6">
            <a:extLst>
              <a:ext uri="{FF2B5EF4-FFF2-40B4-BE49-F238E27FC236}">
                <a16:creationId xmlns:a16="http://schemas.microsoft.com/office/drawing/2014/main" id="{4E3990E5-E949-5EE5-24D5-25AA02EF2C8E}"/>
              </a:ext>
            </a:extLst>
          </p:cNvPr>
          <p:cNvSpPr/>
          <p:nvPr/>
        </p:nvSpPr>
        <p:spPr>
          <a:xfrm>
            <a:off x="2240055" y="3856647"/>
            <a:ext cx="7710963" cy="2018298"/>
          </a:xfrm>
          <a:prstGeom prst="rect">
            <a:avLst/>
          </a:prstGeom>
          <a:no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lang="ja-JP" altLang="en-US" sz="2400" dirty="0">
                <a:solidFill>
                  <a:schemeClr val="tx1"/>
                </a:solidFill>
              </a:rPr>
              <a:t>質疑応答の時間を１０分おきぐらいに設けますので，</a:t>
            </a:r>
            <a:br>
              <a:rPr lang="en-US" altLang="ja-JP" sz="2400" dirty="0">
                <a:solidFill>
                  <a:schemeClr val="tx1"/>
                </a:solidFill>
              </a:rPr>
            </a:br>
            <a:r>
              <a:rPr lang="ja-JP" altLang="en-US" sz="2400" dirty="0">
                <a:solidFill>
                  <a:schemeClr val="tx1"/>
                </a:solidFill>
              </a:rPr>
              <a:t>遠慮なくマイクを</a:t>
            </a:r>
            <a:r>
              <a:rPr lang="en-US" altLang="ja-JP" sz="2400" dirty="0">
                <a:solidFill>
                  <a:schemeClr val="tx1"/>
                </a:solidFill>
              </a:rPr>
              <a:t>ON</a:t>
            </a:r>
            <a:r>
              <a:rPr lang="ja-JP" altLang="en-US" sz="2400" dirty="0">
                <a:solidFill>
                  <a:schemeClr val="tx1"/>
                </a:solidFill>
              </a:rPr>
              <a:t>にしてください（出来ればカメラも</a:t>
            </a:r>
            <a:r>
              <a:rPr lang="en-US" altLang="ja-JP" sz="2400" dirty="0">
                <a:solidFill>
                  <a:schemeClr val="tx1"/>
                </a:solidFill>
              </a:rPr>
              <a:t>ON</a:t>
            </a:r>
            <a:r>
              <a:rPr lang="ja-JP" altLang="en-US" sz="2400" dirty="0">
                <a:solidFill>
                  <a:schemeClr val="tx1"/>
                </a:solidFill>
              </a:rPr>
              <a:t>で）．</a:t>
            </a:r>
            <a:endParaRPr lang="en-US" altLang="ja-JP" sz="2400" dirty="0">
              <a:solidFill>
                <a:schemeClr val="tx1"/>
              </a:solidFill>
            </a:endParaRPr>
          </a:p>
          <a:p>
            <a:pPr marL="342900" indent="-342900">
              <a:buFont typeface="Wingdings" panose="05000000000000000000" pitchFamily="2" charset="2"/>
              <a:buChar char="Ø"/>
            </a:pPr>
            <a:r>
              <a:rPr lang="ja-JP" altLang="en-US" sz="2400" dirty="0">
                <a:solidFill>
                  <a:schemeClr val="tx1"/>
                </a:solidFill>
              </a:rPr>
              <a:t>質疑の途中で急に大西が逆質問することもあります．</a:t>
            </a:r>
            <a:endParaRPr lang="en-US" altLang="ja-JP" sz="2400" dirty="0">
              <a:solidFill>
                <a:schemeClr val="tx1"/>
              </a:solidFill>
            </a:endParaRPr>
          </a:p>
          <a:p>
            <a:pPr marL="342900" indent="-342900">
              <a:buFont typeface="Wingdings" panose="05000000000000000000" pitchFamily="2" charset="2"/>
              <a:buChar char="Ø"/>
            </a:pPr>
            <a:r>
              <a:rPr lang="ja-JP" altLang="en-US" sz="2400" dirty="0">
                <a:solidFill>
                  <a:schemeClr val="tx1"/>
                </a:solidFill>
              </a:rPr>
              <a:t>会の性質上，レコーディング機能は停止しています．</a:t>
            </a:r>
            <a:br>
              <a:rPr lang="en-US" altLang="ja-JP" sz="2400" dirty="0">
                <a:solidFill>
                  <a:schemeClr val="tx1"/>
                </a:solidFill>
              </a:rPr>
            </a:br>
            <a:r>
              <a:rPr lang="ja-JP" altLang="en-US" sz="2400" dirty="0">
                <a:solidFill>
                  <a:schemeClr val="tx1"/>
                </a:solidFill>
              </a:rPr>
              <a:t>皆様におかれましても録画・録音はお控えください．</a:t>
            </a: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8" name="スライド番号プレースホルダー 7">
            <a:extLst>
              <a:ext uri="{FF2B5EF4-FFF2-40B4-BE49-F238E27FC236}">
                <a16:creationId xmlns:a16="http://schemas.microsoft.com/office/drawing/2014/main" id="{6B4E4A01-EF70-4E8A-1751-A279E816C771}"/>
              </a:ext>
            </a:extLst>
          </p:cNvPr>
          <p:cNvSpPr>
            <a:spLocks noGrp="1"/>
          </p:cNvSpPr>
          <p:nvPr>
            <p:ph type="sldNum" sz="quarter" idx="4"/>
          </p:nvPr>
        </p:nvSpPr>
        <p:spPr/>
        <p:txBody>
          <a:bodyPr/>
          <a:lstStyle/>
          <a:p>
            <a:r>
              <a:rPr lang="en-US" altLang="ja-JP"/>
              <a:t>P. </a:t>
            </a:r>
            <a:fld id="{46905B5D-1FC7-487A-AD75-007BD4BDDA5E}" type="slidenum">
              <a:rPr lang="ja-JP" altLang="en-US" smtClean="0"/>
              <a:pPr/>
              <a:t>2</a:t>
            </a:fld>
            <a:endParaRPr lang="ja-JP" altLang="en-US" b="1" dirty="0"/>
          </a:p>
        </p:txBody>
      </p:sp>
    </p:spTree>
    <p:extLst>
      <p:ext uri="{BB962C8B-B14F-4D97-AF65-F5344CB8AC3E}">
        <p14:creationId xmlns:p14="http://schemas.microsoft.com/office/powerpoint/2010/main" val="2901115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7F4D471B-6293-F891-B3D6-1892C606CB08}"/>
              </a:ext>
            </a:extLst>
          </p:cNvPr>
          <p:cNvSpPr>
            <a:spLocks noGrp="1"/>
          </p:cNvSpPr>
          <p:nvPr>
            <p:ph idx="1"/>
          </p:nvPr>
        </p:nvSpPr>
        <p:spPr/>
        <p:txBody>
          <a:bodyPr anchor="b"/>
          <a:lstStyle/>
          <a:p>
            <a:r>
              <a:rPr kumimoji="1" lang="ja-JP" altLang="en-US" dirty="0"/>
              <a:t>これまでの経験では，車体表面液温は高々</a:t>
            </a:r>
            <a:r>
              <a:rPr kumimoji="1" lang="en-US" altLang="ja-JP" dirty="0"/>
              <a:t>0.</a:t>
            </a:r>
            <a:r>
              <a:rPr lang="en-US" altLang="ja-JP" dirty="0"/>
              <a:t>4</a:t>
            </a:r>
            <a:r>
              <a:rPr kumimoji="1" lang="ja-JP" altLang="en-US" dirty="0"/>
              <a:t>℃しか上昇しない（槽は広いな大きいな）．</a:t>
            </a:r>
            <a:endParaRPr kumimoji="1" lang="en-US" altLang="ja-JP" dirty="0"/>
          </a:p>
          <a:p>
            <a:r>
              <a:rPr lang="ja-JP" altLang="en-US" dirty="0"/>
              <a:t>プローブ先端を車体に導電性アルミテープで貼り付けて板温を測ると，数度上昇する．</a:t>
            </a:r>
            <a:endParaRPr kumimoji="1" lang="ja-JP" altLang="en-US" dirty="0"/>
          </a:p>
        </p:txBody>
      </p:sp>
      <p:sp>
        <p:nvSpPr>
          <p:cNvPr id="3" name="タイトル 2">
            <a:extLst>
              <a:ext uri="{FF2B5EF4-FFF2-40B4-BE49-F238E27FC236}">
                <a16:creationId xmlns:a16="http://schemas.microsoft.com/office/drawing/2014/main" id="{C5B4C39D-D4D1-9E8A-446F-3F0CD33A8B9A}"/>
              </a:ext>
            </a:extLst>
          </p:cNvPr>
          <p:cNvSpPr>
            <a:spLocks noGrp="1"/>
          </p:cNvSpPr>
          <p:nvPr>
            <p:ph type="title"/>
          </p:nvPr>
        </p:nvSpPr>
        <p:spPr/>
        <p:txBody>
          <a:bodyPr/>
          <a:lstStyle/>
          <a:p>
            <a:r>
              <a:rPr kumimoji="1" lang="ja-JP" altLang="en-US" dirty="0"/>
              <a:t>実ラインでの温度測定例</a:t>
            </a:r>
          </a:p>
        </p:txBody>
      </p:sp>
      <p:sp>
        <p:nvSpPr>
          <p:cNvPr id="5" name="スライド番号プレースホルダー 4">
            <a:extLst>
              <a:ext uri="{FF2B5EF4-FFF2-40B4-BE49-F238E27FC236}">
                <a16:creationId xmlns:a16="http://schemas.microsoft.com/office/drawing/2014/main" id="{29345CC2-56FF-B3ED-A5F6-78FA57FA65B0}"/>
              </a:ext>
            </a:extLst>
          </p:cNvPr>
          <p:cNvSpPr>
            <a:spLocks noGrp="1"/>
          </p:cNvSpPr>
          <p:nvPr>
            <p:ph type="sldNum" sz="quarter" idx="4"/>
          </p:nvPr>
        </p:nvSpPr>
        <p:spPr/>
        <p:txBody>
          <a:bodyPr/>
          <a:lstStyle/>
          <a:p>
            <a:r>
              <a:rPr lang="en-US" altLang="ja-JP"/>
              <a:t>P. </a:t>
            </a:r>
            <a:fld id="{46905B5D-1FC7-487A-AD75-007BD4BDDA5E}" type="slidenum">
              <a:rPr lang="ja-JP" altLang="en-US" smtClean="0"/>
              <a:pPr/>
              <a:t>20</a:t>
            </a:fld>
            <a:endParaRPr lang="ja-JP" altLang="en-US" b="1" dirty="0"/>
          </a:p>
        </p:txBody>
      </p:sp>
      <p:pic>
        <p:nvPicPr>
          <p:cNvPr id="8" name="グラフィックス 7">
            <a:extLst>
              <a:ext uri="{FF2B5EF4-FFF2-40B4-BE49-F238E27FC236}">
                <a16:creationId xmlns:a16="http://schemas.microsoft.com/office/drawing/2014/main" id="{74C666A7-2CD5-F87D-50EA-6314D9E0C27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391225" y="623890"/>
            <a:ext cx="9417068" cy="4965831"/>
          </a:xfrm>
          <a:prstGeom prst="rect">
            <a:avLst/>
          </a:prstGeom>
        </p:spPr>
      </p:pic>
    </p:spTree>
    <p:extLst>
      <p:ext uri="{BB962C8B-B14F-4D97-AF65-F5344CB8AC3E}">
        <p14:creationId xmlns:p14="http://schemas.microsoft.com/office/powerpoint/2010/main" val="3208561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FC290E76-42EE-0C92-16E1-59B89949EDE3}"/>
              </a:ext>
            </a:extLst>
          </p:cNvPr>
          <p:cNvSpPr>
            <a:spLocks noGrp="1"/>
          </p:cNvSpPr>
          <p:nvPr>
            <p:ph idx="1"/>
          </p:nvPr>
        </p:nvSpPr>
        <p:spPr/>
        <p:txBody>
          <a:bodyPr/>
          <a:lstStyle/>
          <a:p>
            <a:r>
              <a:rPr kumimoji="1" lang="ja-JP" altLang="en-US" dirty="0"/>
              <a:t>サイドシル等の</a:t>
            </a:r>
            <a:r>
              <a:rPr kumimoji="1" lang="ja-JP" altLang="en-US" dirty="0">
                <a:solidFill>
                  <a:srgbClr val="FF0000"/>
                </a:solidFill>
              </a:rPr>
              <a:t>袋状構造内部を含む好きな位置の電位を測定</a:t>
            </a:r>
            <a:r>
              <a:rPr kumimoji="1" lang="ja-JP" altLang="en-US" dirty="0"/>
              <a:t>できる．</a:t>
            </a:r>
            <a:endParaRPr lang="en-US" altLang="ja-JP" dirty="0"/>
          </a:p>
          <a:p>
            <a:pPr lvl="1"/>
            <a:r>
              <a:rPr kumimoji="1" lang="ja-JP" altLang="en-US" dirty="0"/>
              <a:t>市販品は原則として外板しか測定できない．</a:t>
            </a:r>
            <a:endParaRPr kumimoji="1" lang="en-US" altLang="ja-JP" dirty="0"/>
          </a:p>
          <a:p>
            <a:pPr lvl="1"/>
            <a:r>
              <a:rPr lang="ja-JP" altLang="en-US" dirty="0"/>
              <a:t>外板ばかり測ってもあまり意味は無く，心配している内板・袋部を測ることに大きな意味がある．</a:t>
            </a:r>
            <a:endParaRPr kumimoji="1" lang="en-US" altLang="ja-JP" dirty="0"/>
          </a:p>
          <a:p>
            <a:r>
              <a:rPr lang="ja-JP" altLang="en-US" dirty="0"/>
              <a:t>最大</a:t>
            </a:r>
            <a:r>
              <a:rPr lang="en-US" altLang="ja-JP" dirty="0"/>
              <a:t>22ch</a:t>
            </a:r>
            <a:r>
              <a:rPr lang="ja-JP" altLang="en-US" dirty="0"/>
              <a:t>を同時測定できる．（市販品は最大</a:t>
            </a:r>
            <a:r>
              <a:rPr lang="en-US" altLang="ja-JP" dirty="0"/>
              <a:t>8ch</a:t>
            </a:r>
            <a:r>
              <a:rPr lang="ja-JP" altLang="en-US" dirty="0"/>
              <a:t>）</a:t>
            </a:r>
            <a:endParaRPr lang="en-US" altLang="ja-JP" dirty="0"/>
          </a:p>
          <a:p>
            <a:pPr>
              <a:buFont typeface="Wingdings" panose="05000000000000000000" pitchFamily="2" charset="2"/>
              <a:buChar char="p"/>
            </a:pPr>
            <a:r>
              <a:rPr lang="ja-JP" altLang="en-US" dirty="0"/>
              <a:t>その代わり，表面電位測定装置の準備・取り付け・取り外し作業はチョットしんどい．</a:t>
            </a:r>
            <a:endParaRPr lang="en-US" altLang="ja-JP" dirty="0"/>
          </a:p>
          <a:p>
            <a:pPr marL="0" indent="0">
              <a:buNone/>
            </a:pPr>
            <a:endParaRPr lang="en-US" altLang="ja-JP" sz="2000" dirty="0"/>
          </a:p>
          <a:p>
            <a:r>
              <a:rPr kumimoji="1" lang="ja-JP" altLang="en-US" dirty="0"/>
              <a:t>「車体表面温度測定装置」は恐らく市販されていない．（真似すればすぐ作れます．）</a:t>
            </a:r>
            <a:endParaRPr kumimoji="1" lang="en-US" altLang="ja-JP" dirty="0"/>
          </a:p>
          <a:p>
            <a:r>
              <a:rPr kumimoji="1" lang="ja-JP" altLang="en-US" dirty="0"/>
              <a:t>備え付けの温度計と違い，</a:t>
            </a:r>
            <a:r>
              <a:rPr kumimoji="1" lang="ja-JP" altLang="en-US" dirty="0">
                <a:solidFill>
                  <a:srgbClr val="FF00FF"/>
                </a:solidFill>
              </a:rPr>
              <a:t>槽を移動する非塗装物直近の液温を測定</a:t>
            </a:r>
            <a:r>
              <a:rPr kumimoji="1" lang="ja-JP" altLang="en-US" dirty="0"/>
              <a:t>できる．</a:t>
            </a:r>
            <a:endParaRPr lang="en-US" altLang="ja-JP" dirty="0"/>
          </a:p>
          <a:p>
            <a:pPr lvl="1"/>
            <a:r>
              <a:rPr lang="ja-JP" altLang="en-US" dirty="0"/>
              <a:t>実ラインの温度制御の目標値や現在値が槽内の真の液温とズレていることが良くある．</a:t>
            </a:r>
            <a:endParaRPr kumimoji="1" lang="en-US" altLang="ja-JP" dirty="0"/>
          </a:p>
          <a:p>
            <a:pPr>
              <a:buFont typeface="Wingdings" panose="05000000000000000000" pitchFamily="2" charset="2"/>
              <a:buChar char="p"/>
            </a:pPr>
            <a:r>
              <a:rPr lang="ja-JP" altLang="en-US" dirty="0"/>
              <a:t>温度測定装置の準備・取り付け・取り外し作業は全然しんどくない．</a:t>
            </a:r>
            <a:endParaRPr kumimoji="1" lang="en-US" altLang="ja-JP" dirty="0"/>
          </a:p>
          <a:p>
            <a:endParaRPr kumimoji="1" lang="en-US" altLang="ja-JP" sz="2000" dirty="0"/>
          </a:p>
          <a:p>
            <a:r>
              <a:rPr kumimoji="1" lang="ja-JP" altLang="en-US" dirty="0"/>
              <a:t>表面電位・</a:t>
            </a:r>
            <a:r>
              <a:rPr lang="ja-JP" altLang="en-US" dirty="0"/>
              <a:t>液温・最終膜厚</a:t>
            </a:r>
            <a:r>
              <a:rPr kumimoji="1" lang="ja-JP" altLang="en-US" dirty="0"/>
              <a:t>をセットで測定</a:t>
            </a:r>
            <a:r>
              <a:rPr lang="ja-JP" altLang="en-US" dirty="0"/>
              <a:t>することに大きな意義</a:t>
            </a:r>
            <a:r>
              <a:rPr kumimoji="1" lang="ja-JP" altLang="en-US" dirty="0"/>
              <a:t>．</a:t>
            </a:r>
            <a:endParaRPr kumimoji="1" lang="en-US" altLang="ja-JP" dirty="0"/>
          </a:p>
          <a:p>
            <a:pPr lvl="1"/>
            <a:r>
              <a:rPr lang="ja-JP" altLang="en-US" dirty="0"/>
              <a:t>実ラインで</a:t>
            </a:r>
            <a:r>
              <a:rPr lang="ja-JP" altLang="en-US" dirty="0">
                <a:solidFill>
                  <a:srgbClr val="0000CC"/>
                </a:solidFill>
              </a:rPr>
              <a:t>表面電位・液温・最終膜厚をセット測定</a:t>
            </a:r>
            <a:r>
              <a:rPr lang="ja-JP" altLang="en-US" dirty="0"/>
              <a:t>しておけば，ラボ実験でそれらを再現する際に疑義が生じにくい上，解析の妥当性確認の際にも極めて有用．</a:t>
            </a:r>
            <a:endParaRPr lang="en-US" altLang="ja-JP" dirty="0"/>
          </a:p>
        </p:txBody>
      </p:sp>
      <p:sp>
        <p:nvSpPr>
          <p:cNvPr id="3" name="タイトル 2">
            <a:extLst>
              <a:ext uri="{FF2B5EF4-FFF2-40B4-BE49-F238E27FC236}">
                <a16:creationId xmlns:a16="http://schemas.microsoft.com/office/drawing/2014/main" id="{991F511B-49B7-1A41-BBD3-E125035DC753}"/>
              </a:ext>
            </a:extLst>
          </p:cNvPr>
          <p:cNvSpPr>
            <a:spLocks noGrp="1"/>
          </p:cNvSpPr>
          <p:nvPr>
            <p:ph type="title"/>
          </p:nvPr>
        </p:nvSpPr>
        <p:spPr/>
        <p:txBody>
          <a:bodyPr/>
          <a:lstStyle/>
          <a:p>
            <a:r>
              <a:rPr kumimoji="1" lang="ja-JP" altLang="en-US" dirty="0"/>
              <a:t>科学大の実ライン測定装置を使う意義</a:t>
            </a:r>
          </a:p>
        </p:txBody>
      </p:sp>
      <p:sp>
        <p:nvSpPr>
          <p:cNvPr id="5" name="スライド番号プレースホルダー 4">
            <a:extLst>
              <a:ext uri="{FF2B5EF4-FFF2-40B4-BE49-F238E27FC236}">
                <a16:creationId xmlns:a16="http://schemas.microsoft.com/office/drawing/2014/main" id="{94F3ED14-9E36-BF70-8E08-53B2F87D5483}"/>
              </a:ext>
            </a:extLst>
          </p:cNvPr>
          <p:cNvSpPr>
            <a:spLocks noGrp="1"/>
          </p:cNvSpPr>
          <p:nvPr>
            <p:ph type="sldNum" sz="quarter" idx="4"/>
          </p:nvPr>
        </p:nvSpPr>
        <p:spPr/>
        <p:txBody>
          <a:bodyPr/>
          <a:lstStyle/>
          <a:p>
            <a:r>
              <a:rPr lang="en-US" altLang="ja-JP"/>
              <a:t>P. </a:t>
            </a:r>
            <a:fld id="{46905B5D-1FC7-487A-AD75-007BD4BDDA5E}" type="slidenum">
              <a:rPr lang="ja-JP" altLang="en-US" smtClean="0"/>
              <a:pPr/>
              <a:t>21</a:t>
            </a:fld>
            <a:endParaRPr lang="ja-JP" altLang="en-US" b="1" dirty="0"/>
          </a:p>
        </p:txBody>
      </p:sp>
    </p:spTree>
    <p:extLst>
      <p:ext uri="{BB962C8B-B14F-4D97-AF65-F5344CB8AC3E}">
        <p14:creationId xmlns:p14="http://schemas.microsoft.com/office/powerpoint/2010/main" val="1665524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C2872110-EB89-BA78-1D89-0366E10516DD}"/>
              </a:ext>
            </a:extLst>
          </p:cNvPr>
          <p:cNvSpPr>
            <a:spLocks noGrp="1"/>
          </p:cNvSpPr>
          <p:nvPr>
            <p:ph idx="1"/>
          </p:nvPr>
        </p:nvSpPr>
        <p:spPr/>
        <p:txBody>
          <a:bodyPr/>
          <a:lstStyle/>
          <a:p>
            <a:r>
              <a:rPr kumimoji="1" lang="ja-JP" altLang="en-US" dirty="0"/>
              <a:t>表面電位時刻歴が通電中に不規則に波打つケースがある．</a:t>
            </a:r>
            <a:endParaRPr kumimoji="1" lang="en-US" altLang="ja-JP" dirty="0"/>
          </a:p>
          <a:p>
            <a:r>
              <a:rPr kumimoji="1" lang="ja-JP" altLang="en-US" dirty="0"/>
              <a:t>全チャンネル波打つ．電源出力を切ると波打ちは</a:t>
            </a:r>
            <a:r>
              <a:rPr lang="ja-JP" altLang="en-US" dirty="0"/>
              <a:t>止まる．市販品で測っても波打つ．</a:t>
            </a:r>
            <a:endParaRPr lang="en-US" altLang="ja-JP" dirty="0"/>
          </a:p>
          <a:p>
            <a:r>
              <a:rPr kumimoji="1" lang="ja-JP" altLang="en-US" dirty="0"/>
              <a:t>電源と測定</a:t>
            </a:r>
            <a:r>
              <a:rPr lang="ja-JP" altLang="en-US" dirty="0"/>
              <a:t>法</a:t>
            </a:r>
            <a:r>
              <a:rPr kumimoji="1" lang="ja-JP" altLang="en-US" dirty="0"/>
              <a:t>のどちらに問題があるのかも分かっていない．</a:t>
            </a:r>
            <a:r>
              <a:rPr kumimoji="1" lang="ja-JP" altLang="en-US" dirty="0">
                <a:solidFill>
                  <a:srgbClr val="C00000"/>
                </a:solidFill>
              </a:rPr>
              <a:t>どなたか知見はありませんか？</a:t>
            </a:r>
            <a:endParaRPr kumimoji="1" lang="en-US" altLang="ja-JP" dirty="0">
              <a:solidFill>
                <a:srgbClr val="C00000"/>
              </a:solidFill>
            </a:endParaRPr>
          </a:p>
          <a:p>
            <a:endParaRPr kumimoji="1" lang="ja-JP" altLang="en-US" dirty="0"/>
          </a:p>
        </p:txBody>
      </p:sp>
      <p:sp>
        <p:nvSpPr>
          <p:cNvPr id="3" name="タイトル 2">
            <a:extLst>
              <a:ext uri="{FF2B5EF4-FFF2-40B4-BE49-F238E27FC236}">
                <a16:creationId xmlns:a16="http://schemas.microsoft.com/office/drawing/2014/main" id="{576708BD-C063-5D5B-44CB-AB84299CD8E0}"/>
              </a:ext>
            </a:extLst>
          </p:cNvPr>
          <p:cNvSpPr>
            <a:spLocks noGrp="1"/>
          </p:cNvSpPr>
          <p:nvPr>
            <p:ph type="title"/>
          </p:nvPr>
        </p:nvSpPr>
        <p:spPr/>
        <p:txBody>
          <a:bodyPr/>
          <a:lstStyle/>
          <a:p>
            <a:r>
              <a:rPr kumimoji="1" lang="ja-JP" altLang="en-US" dirty="0"/>
              <a:t>既知の問題点</a:t>
            </a:r>
          </a:p>
        </p:txBody>
      </p:sp>
      <p:sp>
        <p:nvSpPr>
          <p:cNvPr id="5" name="スライド番号プレースホルダー 4">
            <a:extLst>
              <a:ext uri="{FF2B5EF4-FFF2-40B4-BE49-F238E27FC236}">
                <a16:creationId xmlns:a16="http://schemas.microsoft.com/office/drawing/2014/main" id="{4617E62F-0897-A630-FFD0-D8247D01A1D2}"/>
              </a:ext>
            </a:extLst>
          </p:cNvPr>
          <p:cNvSpPr>
            <a:spLocks noGrp="1"/>
          </p:cNvSpPr>
          <p:nvPr>
            <p:ph type="sldNum" sz="quarter" idx="4"/>
          </p:nvPr>
        </p:nvSpPr>
        <p:spPr/>
        <p:txBody>
          <a:bodyPr/>
          <a:lstStyle/>
          <a:p>
            <a:r>
              <a:rPr lang="en-US" altLang="ja-JP"/>
              <a:t>P. </a:t>
            </a:r>
            <a:fld id="{46905B5D-1FC7-487A-AD75-007BD4BDDA5E}" type="slidenum">
              <a:rPr lang="ja-JP" altLang="en-US" smtClean="0"/>
              <a:pPr/>
              <a:t>22</a:t>
            </a:fld>
            <a:endParaRPr lang="ja-JP" altLang="en-US" b="1" dirty="0"/>
          </a:p>
        </p:txBody>
      </p:sp>
      <p:pic>
        <p:nvPicPr>
          <p:cNvPr id="6" name="グラフィックス 5">
            <a:extLst>
              <a:ext uri="{FF2B5EF4-FFF2-40B4-BE49-F238E27FC236}">
                <a16:creationId xmlns:a16="http://schemas.microsoft.com/office/drawing/2014/main" id="{93685393-4EBA-2E0A-7396-269FE51A0B5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45776" y="1897340"/>
            <a:ext cx="7857641" cy="4500286"/>
          </a:xfrm>
          <a:prstGeom prst="rect">
            <a:avLst/>
          </a:prstGeom>
        </p:spPr>
      </p:pic>
    </p:spTree>
    <p:extLst>
      <p:ext uri="{BB962C8B-B14F-4D97-AF65-F5344CB8AC3E}">
        <p14:creationId xmlns:p14="http://schemas.microsoft.com/office/powerpoint/2010/main" val="3393129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4A5A4BA8-A7B2-118C-E141-59D245A79F94}"/>
              </a:ext>
            </a:extLst>
          </p:cNvPr>
          <p:cNvSpPr>
            <a:spLocks noGrp="1"/>
          </p:cNvSpPr>
          <p:nvPr>
            <p:ph idx="1"/>
          </p:nvPr>
        </p:nvSpPr>
        <p:spPr/>
        <p:txBody>
          <a:bodyPr/>
          <a:lstStyle/>
          <a:p>
            <a:r>
              <a:rPr lang="ja-JP" altLang="en-US" dirty="0"/>
              <a:t>科学大で保有している電着ラボ実験設備と実ライン測定装置の概略を紹介した．</a:t>
            </a:r>
            <a:endParaRPr lang="en-US" altLang="ja-JP" dirty="0"/>
          </a:p>
          <a:p>
            <a:r>
              <a:rPr lang="ja-JP" altLang="en-US" dirty="0"/>
              <a:t>理想としては，</a:t>
            </a:r>
            <a:r>
              <a:rPr lang="ja-JP" altLang="en-US" dirty="0">
                <a:solidFill>
                  <a:srgbClr val="FF0000"/>
                </a:solidFill>
              </a:rPr>
              <a:t>「実ライン測定→ラボ実験」をセットで同時期に実施</a:t>
            </a:r>
            <a:r>
              <a:rPr lang="ja-JP" altLang="en-US" dirty="0"/>
              <a:t>することが望ましい．</a:t>
            </a:r>
            <a:br>
              <a:rPr lang="en-US" altLang="ja-JP" dirty="0"/>
            </a:br>
            <a:r>
              <a:rPr lang="ja-JP" altLang="en-US" dirty="0"/>
              <a:t>∵実ラインの塗料の状態はラーメン屋のスープの様に日々変動している．実ラインの挙動をラボ実験で再現できなかった時に塗料変動の因子を排除できる．</a:t>
            </a:r>
            <a:endParaRPr lang="en-US" altLang="ja-JP" dirty="0"/>
          </a:p>
          <a:p>
            <a:endParaRPr lang="en-US" altLang="ja-JP" dirty="0"/>
          </a:p>
          <a:p>
            <a:r>
              <a:rPr lang="ja-JP" altLang="en-US" dirty="0"/>
              <a:t>今後も実験装置および測定装置の改良を継続したいので，</a:t>
            </a:r>
            <a:r>
              <a:rPr lang="ja-JP" altLang="en-US" dirty="0">
                <a:solidFill>
                  <a:srgbClr val="FF00FF"/>
                </a:solidFill>
              </a:rPr>
              <a:t>皆様からのご要望</a:t>
            </a:r>
            <a:r>
              <a:rPr lang="ja-JP" altLang="en-US" dirty="0"/>
              <a:t>を聞かせてもらえるとありがたい．</a:t>
            </a:r>
            <a:endParaRPr lang="en-US" altLang="ja-JP" dirty="0"/>
          </a:p>
          <a:p>
            <a:r>
              <a:rPr lang="ja-JP" altLang="en-US" dirty="0"/>
              <a:t>電着ラボ実験設備の</a:t>
            </a:r>
            <a:r>
              <a:rPr lang="ja-JP" altLang="en-US" dirty="0">
                <a:solidFill>
                  <a:srgbClr val="0000CC"/>
                </a:solidFill>
              </a:rPr>
              <a:t>見学は随時</a:t>
            </a:r>
            <a:r>
              <a:rPr lang="ja-JP" altLang="en-US" dirty="0"/>
              <a:t>受け付け中．</a:t>
            </a:r>
            <a:endParaRPr lang="en-US" altLang="ja-JP" dirty="0"/>
          </a:p>
          <a:p>
            <a:r>
              <a:rPr lang="ja-JP" altLang="en-US" dirty="0"/>
              <a:t>実ライン測定装置の貸出は科学大との産学連携を最近まで実施していた／現在実施している／今後実施する予定のある会社に</a:t>
            </a:r>
            <a:r>
              <a:rPr lang="ja-JP" altLang="en-US" dirty="0">
                <a:solidFill>
                  <a:srgbClr val="008000"/>
                </a:solidFill>
              </a:rPr>
              <a:t>無料レンタル中</a:t>
            </a:r>
            <a:r>
              <a:rPr lang="ja-JP" altLang="en-US" dirty="0"/>
              <a:t>．</a:t>
            </a:r>
          </a:p>
        </p:txBody>
      </p:sp>
      <p:sp>
        <p:nvSpPr>
          <p:cNvPr id="4" name="タイトル 3">
            <a:extLst>
              <a:ext uri="{FF2B5EF4-FFF2-40B4-BE49-F238E27FC236}">
                <a16:creationId xmlns:a16="http://schemas.microsoft.com/office/drawing/2014/main" id="{436D7CD3-CF08-1000-9C0D-A5593B8100F9}"/>
              </a:ext>
            </a:extLst>
          </p:cNvPr>
          <p:cNvSpPr>
            <a:spLocks noGrp="1"/>
          </p:cNvSpPr>
          <p:nvPr>
            <p:ph type="title"/>
          </p:nvPr>
        </p:nvSpPr>
        <p:spPr/>
        <p:txBody>
          <a:bodyPr/>
          <a:lstStyle/>
          <a:p>
            <a:r>
              <a:rPr lang="ja-JP" altLang="en-US" dirty="0"/>
              <a:t>まとめ・余談</a:t>
            </a:r>
          </a:p>
        </p:txBody>
      </p:sp>
      <p:sp>
        <p:nvSpPr>
          <p:cNvPr id="2" name="楕円 1">
            <a:extLst>
              <a:ext uri="{FF2B5EF4-FFF2-40B4-BE49-F238E27FC236}">
                <a16:creationId xmlns:a16="http://schemas.microsoft.com/office/drawing/2014/main" id="{C22F6D72-8594-5B92-44BD-409C6E3E1961}"/>
              </a:ext>
            </a:extLst>
          </p:cNvPr>
          <p:cNvSpPr/>
          <p:nvPr/>
        </p:nvSpPr>
        <p:spPr>
          <a:xfrm>
            <a:off x="5101389" y="4720813"/>
            <a:ext cx="1989221" cy="433136"/>
          </a:xfrm>
          <a:prstGeom prst="ellipse">
            <a:avLst/>
          </a:prstGeom>
          <a:solidFill>
            <a:srgbClr val="40404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rgbClr val="FFFF00"/>
                </a:solidFill>
                <a:latin typeface="MS UI Gothic" panose="020B0600070205080204" pitchFamily="50" charset="-128"/>
                <a:ea typeface="MS UI Gothic" panose="020B0600070205080204" pitchFamily="50" charset="-128"/>
              </a:rPr>
              <a:t>質疑応答</a:t>
            </a:r>
            <a:endParaRPr kumimoji="1" lang="ja-JP" altLang="en-US" sz="2400" dirty="0">
              <a:solidFill>
                <a:srgbClr val="FFFF00"/>
              </a:solidFill>
              <a:latin typeface="MS UI Gothic" panose="020B0600070205080204" pitchFamily="50" charset="-128"/>
              <a:ea typeface="MS UI Gothic" panose="020B0600070205080204" pitchFamily="50" charset="-128"/>
            </a:endParaRPr>
          </a:p>
        </p:txBody>
      </p:sp>
      <p:sp>
        <p:nvSpPr>
          <p:cNvPr id="6" name="スライド番号プレースホルダー 5">
            <a:extLst>
              <a:ext uri="{FF2B5EF4-FFF2-40B4-BE49-F238E27FC236}">
                <a16:creationId xmlns:a16="http://schemas.microsoft.com/office/drawing/2014/main" id="{CF4A9F6B-9452-D899-48E4-2A5E3C7802DC}"/>
              </a:ext>
            </a:extLst>
          </p:cNvPr>
          <p:cNvSpPr>
            <a:spLocks noGrp="1"/>
          </p:cNvSpPr>
          <p:nvPr>
            <p:ph type="sldNum" sz="quarter" idx="4"/>
          </p:nvPr>
        </p:nvSpPr>
        <p:spPr/>
        <p:txBody>
          <a:bodyPr/>
          <a:lstStyle/>
          <a:p>
            <a:r>
              <a:rPr lang="en-US" altLang="ja-JP"/>
              <a:t>P. </a:t>
            </a:r>
            <a:fld id="{46905B5D-1FC7-487A-AD75-007BD4BDDA5E}" type="slidenum">
              <a:rPr lang="ja-JP" altLang="en-US" smtClean="0"/>
              <a:pPr/>
              <a:t>23</a:t>
            </a:fld>
            <a:endParaRPr lang="ja-JP" altLang="en-US" b="1" dirty="0"/>
          </a:p>
        </p:txBody>
      </p:sp>
    </p:spTree>
    <p:extLst>
      <p:ext uri="{BB962C8B-B14F-4D97-AF65-F5344CB8AC3E}">
        <p14:creationId xmlns:p14="http://schemas.microsoft.com/office/powerpoint/2010/main" val="1059848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CEDA79-DE41-A66D-D43F-BDF3000D09EA}"/>
              </a:ext>
            </a:extLst>
          </p:cNvPr>
          <p:cNvSpPr>
            <a:spLocks noGrp="1"/>
          </p:cNvSpPr>
          <p:nvPr>
            <p:ph type="ctrTitle"/>
          </p:nvPr>
        </p:nvSpPr>
        <p:spPr/>
        <p:txBody>
          <a:bodyPr/>
          <a:lstStyle/>
          <a:p>
            <a:r>
              <a:rPr kumimoji="1" lang="ja-JP" altLang="en-US" dirty="0"/>
              <a:t>電着塗装シミュレータ「</a:t>
            </a:r>
            <a:r>
              <a:rPr kumimoji="1" lang="en-US" altLang="ja-JP" dirty="0"/>
              <a:t>EDESFEM</a:t>
            </a:r>
            <a:r>
              <a:rPr kumimoji="1" lang="ja-JP" altLang="en-US" dirty="0"/>
              <a:t>」の紹介</a:t>
            </a:r>
          </a:p>
        </p:txBody>
      </p:sp>
      <p:sp>
        <p:nvSpPr>
          <p:cNvPr id="4" name="スライド番号プレースホルダー 3">
            <a:extLst>
              <a:ext uri="{FF2B5EF4-FFF2-40B4-BE49-F238E27FC236}">
                <a16:creationId xmlns:a16="http://schemas.microsoft.com/office/drawing/2014/main" id="{D0B5628A-63A5-2D18-67DC-67C54774F766}"/>
              </a:ext>
            </a:extLst>
          </p:cNvPr>
          <p:cNvSpPr>
            <a:spLocks noGrp="1"/>
          </p:cNvSpPr>
          <p:nvPr>
            <p:ph type="sldNum" sz="quarter" idx="4"/>
          </p:nvPr>
        </p:nvSpPr>
        <p:spPr/>
        <p:txBody>
          <a:bodyPr/>
          <a:lstStyle/>
          <a:p>
            <a:r>
              <a:rPr lang="en-US" altLang="ja-JP"/>
              <a:t>P. </a:t>
            </a:r>
            <a:fld id="{46905B5D-1FC7-487A-AD75-007BD4BDDA5E}" type="slidenum">
              <a:rPr lang="ja-JP" altLang="en-US" smtClean="0"/>
              <a:pPr/>
              <a:t>24</a:t>
            </a:fld>
            <a:endParaRPr lang="ja-JP" altLang="en-US" b="1" dirty="0"/>
          </a:p>
        </p:txBody>
      </p:sp>
    </p:spTree>
    <p:extLst>
      <p:ext uri="{BB962C8B-B14F-4D97-AF65-F5344CB8AC3E}">
        <p14:creationId xmlns:p14="http://schemas.microsoft.com/office/powerpoint/2010/main" val="7098055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D2881748-8AAA-09AE-6D62-80DA0A1ADC82}"/>
              </a:ext>
            </a:extLst>
          </p:cNvPr>
          <p:cNvSpPr>
            <a:spLocks noGrp="1"/>
          </p:cNvSpPr>
          <p:nvPr>
            <p:ph idx="1"/>
          </p:nvPr>
        </p:nvSpPr>
        <p:spPr/>
        <p:txBody>
          <a:bodyPr/>
          <a:lstStyle/>
          <a:p>
            <a:r>
              <a:rPr lang="en-US" altLang="ja-JP" dirty="0"/>
              <a:t>EDESFEM</a:t>
            </a:r>
            <a:r>
              <a:rPr lang="ja-JP" altLang="en-US" dirty="0"/>
              <a:t>は</a:t>
            </a:r>
            <a:r>
              <a:rPr lang="en-US" altLang="ja-JP" dirty="0"/>
              <a:t>(</a:t>
            </a:r>
            <a:r>
              <a:rPr lang="ja-JP" altLang="en-US" dirty="0"/>
              <a:t>株</a:t>
            </a:r>
            <a:r>
              <a:rPr lang="en-US" altLang="ja-JP" dirty="0"/>
              <a:t>)</a:t>
            </a:r>
            <a:r>
              <a:rPr lang="ja-JP" altLang="en-US" dirty="0"/>
              <a:t>計算力学研究センター（</a:t>
            </a:r>
            <a:r>
              <a:rPr lang="en-US" altLang="ja-JP" dirty="0"/>
              <a:t>RCCM</a:t>
            </a:r>
            <a:r>
              <a:rPr lang="ja-JP" altLang="en-US" dirty="0"/>
              <a:t>）より販売中．</a:t>
            </a:r>
            <a:br>
              <a:rPr lang="en-US" altLang="ja-JP" dirty="0"/>
            </a:br>
            <a:r>
              <a:rPr lang="en-US" altLang="ja-JP" dirty="0">
                <a:hlinkClick r:id="rId3"/>
              </a:rPr>
              <a:t>https://edes.fem.jp/</a:t>
            </a:r>
            <a:r>
              <a:rPr lang="ja-JP" altLang="en-US" dirty="0"/>
              <a:t>　および　</a:t>
            </a:r>
            <a:r>
              <a:rPr lang="en-US" altLang="ja-JP" dirty="0">
                <a:hlinkClick r:id="rId4"/>
              </a:rPr>
              <a:t>https://www.rccm.co.jp/product/electrocoating/edesfem/</a:t>
            </a:r>
            <a:endParaRPr lang="en-US" altLang="ja-JP" dirty="0"/>
          </a:p>
          <a:p>
            <a:r>
              <a:rPr lang="ja-JP" altLang="en-US" dirty="0"/>
              <a:t>製品紹介スライドは下記</a:t>
            </a:r>
            <a:r>
              <a:rPr lang="en-US" altLang="ja-JP" dirty="0"/>
              <a:t>URL</a:t>
            </a:r>
            <a:r>
              <a:rPr lang="ja-JP" altLang="en-US" dirty="0"/>
              <a:t>ご参照ください．</a:t>
            </a:r>
            <a:br>
              <a:rPr lang="en-US" altLang="ja-JP" dirty="0"/>
            </a:br>
            <a:r>
              <a:rPr lang="en-US" altLang="ja-JP" dirty="0">
                <a:hlinkClick r:id="rId5"/>
              </a:rPr>
              <a:t>https://edes.fem.jp/slide/EDESFEM_slide_v2-j/index.html</a:t>
            </a:r>
            <a:endParaRPr lang="en-US" altLang="ja-JP" dirty="0"/>
          </a:p>
          <a:p>
            <a:endParaRPr lang="en-US" altLang="ja-JP" dirty="0"/>
          </a:p>
          <a:p>
            <a:r>
              <a:rPr lang="ja-JP" altLang="en-US" dirty="0"/>
              <a:t>上記スライドと重複する話は最初簡単に話すに留め，主として下記の話題を取り上げる．</a:t>
            </a:r>
            <a:endParaRPr lang="en-US" altLang="ja-JP" dirty="0"/>
          </a:p>
          <a:p>
            <a:pPr lvl="1"/>
            <a:r>
              <a:rPr lang="ja-JP" altLang="en-US" dirty="0"/>
              <a:t>塗膜数理モデルの解説</a:t>
            </a:r>
            <a:endParaRPr lang="en-US" altLang="ja-JP" dirty="0"/>
          </a:p>
          <a:p>
            <a:pPr lvl="1"/>
            <a:r>
              <a:rPr lang="ja-JP" altLang="en-US" dirty="0"/>
              <a:t>車体メッシュ生成の現状</a:t>
            </a:r>
            <a:endParaRPr lang="en-US" altLang="ja-JP" dirty="0"/>
          </a:p>
          <a:p>
            <a:pPr lvl="1"/>
            <a:r>
              <a:rPr lang="ja-JP" altLang="en-US" dirty="0"/>
              <a:t>実ライン解析結果の合わせ込みと妥当性確認の現状</a:t>
            </a:r>
            <a:endParaRPr lang="en-US" altLang="ja-JP" dirty="0"/>
          </a:p>
          <a:p>
            <a:pPr marL="457200" lvl="1" indent="0">
              <a:buNone/>
            </a:pPr>
            <a:endParaRPr lang="en-US" altLang="ja-JP" dirty="0"/>
          </a:p>
          <a:p>
            <a:pPr lvl="1"/>
            <a:endParaRPr lang="ja-JP" altLang="en-US" dirty="0"/>
          </a:p>
        </p:txBody>
      </p:sp>
      <p:sp>
        <p:nvSpPr>
          <p:cNvPr id="4" name="タイトル 3">
            <a:extLst>
              <a:ext uri="{FF2B5EF4-FFF2-40B4-BE49-F238E27FC236}">
                <a16:creationId xmlns:a16="http://schemas.microsoft.com/office/drawing/2014/main" id="{9D8DD8DA-E13D-10C1-7427-0F6364ACDDC4}"/>
              </a:ext>
            </a:extLst>
          </p:cNvPr>
          <p:cNvSpPr>
            <a:spLocks noGrp="1"/>
          </p:cNvSpPr>
          <p:nvPr>
            <p:ph type="title"/>
          </p:nvPr>
        </p:nvSpPr>
        <p:spPr/>
        <p:txBody>
          <a:bodyPr/>
          <a:lstStyle/>
          <a:p>
            <a:r>
              <a:rPr lang="ja-JP" altLang="en-US" dirty="0"/>
              <a:t>はじめに</a:t>
            </a:r>
          </a:p>
        </p:txBody>
      </p:sp>
      <p:sp>
        <p:nvSpPr>
          <p:cNvPr id="3" name="スライド番号プレースホルダー 2">
            <a:extLst>
              <a:ext uri="{FF2B5EF4-FFF2-40B4-BE49-F238E27FC236}">
                <a16:creationId xmlns:a16="http://schemas.microsoft.com/office/drawing/2014/main" id="{5111AB2B-8DD2-9BCC-957E-3EDB636196BF}"/>
              </a:ext>
            </a:extLst>
          </p:cNvPr>
          <p:cNvSpPr>
            <a:spLocks noGrp="1"/>
          </p:cNvSpPr>
          <p:nvPr>
            <p:ph type="sldNum" sz="quarter" idx="4"/>
          </p:nvPr>
        </p:nvSpPr>
        <p:spPr/>
        <p:txBody>
          <a:bodyPr/>
          <a:lstStyle/>
          <a:p>
            <a:r>
              <a:rPr lang="en-US" altLang="ja-JP"/>
              <a:t>P. </a:t>
            </a:r>
            <a:fld id="{46905B5D-1FC7-487A-AD75-007BD4BDDA5E}" type="slidenum">
              <a:rPr lang="ja-JP" altLang="en-US" smtClean="0"/>
              <a:pPr/>
              <a:t>25</a:t>
            </a:fld>
            <a:endParaRPr lang="ja-JP" altLang="en-US" b="1" dirty="0"/>
          </a:p>
        </p:txBody>
      </p:sp>
    </p:spTree>
    <p:extLst>
      <p:ext uri="{BB962C8B-B14F-4D97-AF65-F5344CB8AC3E}">
        <p14:creationId xmlns:p14="http://schemas.microsoft.com/office/powerpoint/2010/main" val="1359873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電着塗装シミュレーションとは？</a:t>
            </a: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chor="b"/>
              <a:lstStyle/>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1000" dirty="0"/>
              </a:p>
              <a:p>
                <a:r>
                  <a:rPr lang="ja-JP" altLang="en-US" sz="2400" dirty="0"/>
                  <a:t>支配方程式：</a:t>
                </a:r>
                <a:br>
                  <a:rPr lang="en-US" altLang="ja-JP" sz="2400" dirty="0"/>
                </a:br>
                <a:r>
                  <a:rPr lang="ja-JP" altLang="en-US" sz="2400" dirty="0"/>
                  <a:t>塗料領域における静電場のラプラス方程式</a:t>
                </a:r>
                <a:r>
                  <a:rPr lang="en-US" altLang="ja-JP" sz="2400" dirty="0"/>
                  <a:t> (</a:t>
                </a:r>
                <a14:m>
                  <m:oMath xmlns:m="http://schemas.openxmlformats.org/officeDocument/2006/math">
                    <m:sSup>
                      <m:sSupPr>
                        <m:ctrlPr>
                          <a:rPr lang="en-US" altLang="ja-JP" sz="2400" b="1" i="1">
                            <a:solidFill>
                              <a:srgbClr val="FF0000"/>
                            </a:solidFill>
                            <a:latin typeface="Cambria Math" panose="02040503050406030204" pitchFamily="18" charset="0"/>
                          </a:rPr>
                        </m:ctrlPr>
                      </m:sSupPr>
                      <m:e>
                        <m:r>
                          <a:rPr lang="en-US" altLang="ja-JP" sz="2400" b="1" i="1">
                            <a:solidFill>
                              <a:srgbClr val="FF0000"/>
                            </a:solidFill>
                            <a:latin typeface="Cambria Math" panose="02040503050406030204" pitchFamily="18" charset="0"/>
                          </a:rPr>
                          <m:t>𝜵</m:t>
                        </m:r>
                      </m:e>
                      <m:sup>
                        <m:r>
                          <a:rPr lang="en-US" altLang="ja-JP" sz="2400" b="1" i="1">
                            <a:solidFill>
                              <a:srgbClr val="FF0000"/>
                            </a:solidFill>
                            <a:latin typeface="Cambria Math" panose="02040503050406030204" pitchFamily="18" charset="0"/>
                          </a:rPr>
                          <m:t>𝟐</m:t>
                        </m:r>
                      </m:sup>
                    </m:sSup>
                    <m:r>
                      <a:rPr lang="en-US" altLang="ja-JP" sz="2400" b="1" i="1">
                        <a:solidFill>
                          <a:srgbClr val="FF0000"/>
                        </a:solidFill>
                        <a:latin typeface="Cambria Math" panose="02040503050406030204" pitchFamily="18" charset="0"/>
                      </a:rPr>
                      <m:t>𝝓</m:t>
                    </m:r>
                    <m:r>
                      <a:rPr lang="en-US" altLang="ja-JP" sz="2400" b="1" i="1">
                        <a:solidFill>
                          <a:srgbClr val="FF0000"/>
                        </a:solidFill>
                        <a:latin typeface="Cambria Math" panose="02040503050406030204" pitchFamily="18" charset="0"/>
                      </a:rPr>
                      <m:t>=</m:t>
                    </m:r>
                    <m:r>
                      <a:rPr lang="en-US" altLang="ja-JP" sz="2400" b="1" i="1">
                        <a:solidFill>
                          <a:srgbClr val="FF0000"/>
                        </a:solidFill>
                        <a:latin typeface="Cambria Math" panose="02040503050406030204" pitchFamily="18" charset="0"/>
                      </a:rPr>
                      <m:t>𝟎</m:t>
                    </m:r>
                  </m:oMath>
                </a14:m>
                <a:r>
                  <a:rPr lang="en-US" altLang="ja-JP" sz="2400" dirty="0"/>
                  <a:t>) </a:t>
                </a:r>
                <a:r>
                  <a:rPr lang="ja-JP" altLang="en-US" sz="2400" dirty="0"/>
                  <a:t>．</a:t>
                </a:r>
                <a:endParaRPr lang="en-US" altLang="ja-JP" sz="2400" dirty="0"/>
              </a:p>
              <a:p>
                <a:r>
                  <a:rPr lang="ja-JP" altLang="en-US" sz="2400" dirty="0"/>
                  <a:t>境界条件：</a:t>
                </a:r>
                <a:endParaRPr lang="en-US" altLang="ja-JP" sz="2400" dirty="0"/>
              </a:p>
              <a:p>
                <a:pPr marL="857250" lvl="1" indent="-457200">
                  <a:buFont typeface="+mj-lt"/>
                  <a:buAutoNum type="arabicPeriod"/>
                </a:pPr>
                <a:r>
                  <a:rPr lang="ja-JP" altLang="en-US" sz="2000" dirty="0"/>
                  <a:t>壁</a:t>
                </a:r>
                <a:r>
                  <a:rPr lang="en-US" altLang="ja-JP" sz="2000" dirty="0"/>
                  <a:t>(</a:t>
                </a:r>
                <a:r>
                  <a:rPr lang="ja-JP" altLang="en-US" sz="2000" dirty="0"/>
                  <a:t>絶縁</a:t>
                </a:r>
                <a:r>
                  <a:rPr lang="en-US" altLang="ja-JP" sz="2000" dirty="0"/>
                  <a:t>)</a:t>
                </a:r>
                <a:r>
                  <a:rPr lang="ja-JP" altLang="en-US" sz="2000" dirty="0"/>
                  <a:t>境界，</a:t>
                </a:r>
                <a:endParaRPr lang="en-US" altLang="ja-JP" sz="2000" dirty="0"/>
              </a:p>
              <a:p>
                <a:pPr marL="857250" lvl="1" indent="-457200">
                  <a:buFont typeface="+mj-lt"/>
                  <a:buAutoNum type="arabicPeriod"/>
                </a:pPr>
                <a:r>
                  <a:rPr lang="ja-JP" altLang="en-US" sz="2000" dirty="0"/>
                  <a:t>アノード</a:t>
                </a:r>
                <a:r>
                  <a:rPr lang="en-US" altLang="ja-JP" sz="2000" dirty="0"/>
                  <a:t>(</a:t>
                </a:r>
                <a:r>
                  <a:rPr lang="ja-JP" altLang="en-US" sz="2000" dirty="0"/>
                  <a:t>電極表面</a:t>
                </a:r>
                <a:r>
                  <a:rPr lang="en-US" altLang="ja-JP" sz="2000" dirty="0"/>
                  <a:t>)</a:t>
                </a:r>
                <a:r>
                  <a:rPr lang="ja-JP" altLang="en-US" sz="2000" dirty="0"/>
                  <a:t>境界，</a:t>
                </a:r>
                <a:r>
                  <a:rPr lang="ja-JP" altLang="en-US" sz="1800" dirty="0">
                    <a:solidFill>
                      <a:srgbClr val="0000CC"/>
                    </a:solidFill>
                  </a:rPr>
                  <a:t> ：</a:t>
                </a:r>
                <a:r>
                  <a:rPr lang="ja-JP" altLang="en-US" dirty="0"/>
                  <a:t> ← 実ライン測定</a:t>
                </a:r>
                <a:r>
                  <a:rPr lang="en-US" altLang="ja-JP" dirty="0"/>
                  <a:t>/</a:t>
                </a:r>
                <a:r>
                  <a:rPr lang="ja-JP" altLang="en-US" dirty="0"/>
                  <a:t>推定</a:t>
                </a:r>
                <a:endParaRPr lang="en-US" altLang="ja-JP" sz="2000" dirty="0"/>
              </a:p>
              <a:p>
                <a:pPr marL="857250" lvl="1" indent="-457200">
                  <a:buFont typeface="+mj-lt"/>
                  <a:buAutoNum type="arabicPeriod"/>
                </a:pPr>
                <a:r>
                  <a:rPr lang="ja-JP" altLang="en-US" sz="2000" dirty="0">
                    <a:solidFill>
                      <a:srgbClr val="0000CC"/>
                    </a:solidFill>
                  </a:rPr>
                  <a:t>カソード</a:t>
                </a:r>
                <a:r>
                  <a:rPr lang="en-US" altLang="ja-JP" sz="2000" dirty="0">
                    <a:solidFill>
                      <a:srgbClr val="0000CC"/>
                    </a:solidFill>
                  </a:rPr>
                  <a:t>(</a:t>
                </a:r>
                <a:r>
                  <a:rPr lang="ja-JP" altLang="en-US" sz="2000" dirty="0">
                    <a:solidFill>
                      <a:srgbClr val="0000CC"/>
                    </a:solidFill>
                  </a:rPr>
                  <a:t>車体表面</a:t>
                </a:r>
                <a:r>
                  <a:rPr lang="en-US" altLang="ja-JP" sz="2000" dirty="0">
                    <a:solidFill>
                      <a:srgbClr val="0000CC"/>
                    </a:solidFill>
                  </a:rPr>
                  <a:t>)</a:t>
                </a:r>
                <a:r>
                  <a:rPr lang="ja-JP" altLang="en-US" sz="2000" dirty="0">
                    <a:solidFill>
                      <a:srgbClr val="0000CC"/>
                    </a:solidFill>
                  </a:rPr>
                  <a:t>境界：</a:t>
                </a:r>
                <a:r>
                  <a:rPr lang="ja-JP" altLang="en-US" dirty="0"/>
                  <a:t> ← ラボ実験で同定</a:t>
                </a:r>
                <a:br>
                  <a:rPr lang="en-US" altLang="ja-JP" sz="2000" dirty="0">
                    <a:solidFill>
                      <a:srgbClr val="0000CC"/>
                    </a:solidFill>
                  </a:rPr>
                </a:br>
                <a:r>
                  <a:rPr lang="ja-JP" altLang="en-US" sz="2000" dirty="0">
                    <a:solidFill>
                      <a:srgbClr val="0000CC"/>
                    </a:solidFill>
                  </a:rPr>
                  <a:t>塗膜抵抗</a:t>
                </a:r>
                <a:r>
                  <a:rPr lang="en-US" altLang="ja-JP" sz="2000" dirty="0">
                    <a:solidFill>
                      <a:srgbClr val="0000CC"/>
                    </a:solidFill>
                  </a:rPr>
                  <a:t>/</a:t>
                </a:r>
                <a:r>
                  <a:rPr lang="ja-JP" altLang="en-US" sz="2000" dirty="0">
                    <a:solidFill>
                      <a:srgbClr val="0000CC"/>
                    </a:solidFill>
                  </a:rPr>
                  <a:t>成長</a:t>
                </a:r>
                <a:r>
                  <a:rPr lang="en-US" altLang="ja-JP" sz="2000" dirty="0">
                    <a:solidFill>
                      <a:srgbClr val="0000CC"/>
                    </a:solidFill>
                  </a:rPr>
                  <a:t>/</a:t>
                </a:r>
                <a:r>
                  <a:rPr lang="ja-JP" altLang="en-US" sz="2000" dirty="0">
                    <a:solidFill>
                      <a:srgbClr val="0000CC"/>
                    </a:solidFill>
                  </a:rPr>
                  <a:t>析出開始の構成則モデル</a:t>
                </a:r>
                <a:endParaRPr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5"/>
                <a:stretch>
                  <a:fillRect l="-1534" b="-2746"/>
                </a:stretch>
              </a:blipFill>
            </p:spPr>
            <p:txBody>
              <a:bodyPr/>
              <a:lstStyle/>
              <a:p>
                <a:r>
                  <a:rPr lang="ja-JP" altLang="en-US">
                    <a:noFill/>
                  </a:rPr>
                  <a:t> </a:t>
                </a:r>
              </a:p>
            </p:txBody>
          </p:sp>
        </mc:Fallback>
      </mc:AlternateContent>
      <p:pic>
        <p:nvPicPr>
          <p:cNvPr id="21" name="libx264">
            <a:hlinkClick r:id="" action="ppaction://media"/>
            <a:extLst>
              <a:ext uri="{FF2B5EF4-FFF2-40B4-BE49-F238E27FC236}">
                <a16:creationId xmlns:a16="http://schemas.microsoft.com/office/drawing/2014/main" id="{F77928EE-F319-4B7C-A533-08E15A0F16C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18444" y="584689"/>
            <a:ext cx="9144000" cy="3230737"/>
          </a:xfrm>
          <a:prstGeom prst="rect">
            <a:avLst/>
          </a:prstGeom>
        </p:spPr>
      </p:pic>
      <p:sp>
        <p:nvSpPr>
          <p:cNvPr id="5" name="テキスト ボックス 4">
            <a:extLst>
              <a:ext uri="{FF2B5EF4-FFF2-40B4-BE49-F238E27FC236}">
                <a16:creationId xmlns:a16="http://schemas.microsoft.com/office/drawing/2014/main" id="{D87AAAE7-4D29-4633-A6EC-096004EEC761}"/>
              </a:ext>
            </a:extLst>
          </p:cNvPr>
          <p:cNvSpPr txBox="1"/>
          <p:nvPr/>
        </p:nvSpPr>
        <p:spPr>
          <a:xfrm>
            <a:off x="6960096" y="4581128"/>
            <a:ext cx="4719562" cy="1877437"/>
          </a:xfrm>
          <a:prstGeom prst="rect">
            <a:avLst/>
          </a:prstGeom>
          <a:noFill/>
        </p:spPr>
        <p:txBody>
          <a:bodyPr wrap="none" rtlCol="0">
            <a:spAutoFit/>
          </a:bodyPr>
          <a:lstStyle/>
          <a:p>
            <a:pPr marL="342900" indent="-342900" eaLnBrk="0" hangingPunct="0">
              <a:spcBef>
                <a:spcPct val="20000"/>
              </a:spcBef>
              <a:buClr>
                <a:srgbClr val="000000"/>
              </a:buClr>
              <a:buFont typeface="Wingdings" pitchFamily="2" charset="2"/>
              <a:buChar char="n"/>
            </a:pPr>
            <a:r>
              <a:rPr lang="ja-JP" altLang="en-US" sz="2400" kern="0" dirty="0">
                <a:solidFill>
                  <a:srgbClr val="000000"/>
                </a:solidFill>
                <a:latin typeface="+mn-lt"/>
                <a:ea typeface="Arial Unicode MS" pitchFamily="50" charset="-128"/>
                <a:cs typeface="Arial" pitchFamily="34" charset="0"/>
              </a:rPr>
              <a:t>結果出力：</a:t>
            </a:r>
            <a:endParaRPr lang="en-US" altLang="ja-JP" sz="2400" kern="0" dirty="0">
              <a:solidFill>
                <a:srgbClr val="000000"/>
              </a:solidFill>
              <a:latin typeface="+mn-lt"/>
              <a:ea typeface="Arial Unicode MS" pitchFamily="50" charset="-128"/>
              <a:cs typeface="Arial" pitchFamily="34" charset="0"/>
            </a:endParaRPr>
          </a:p>
          <a:p>
            <a:pPr marL="857250" lvl="1" indent="-457200" eaLnBrk="0" hangingPunct="0">
              <a:spcBef>
                <a:spcPct val="20000"/>
              </a:spcBef>
              <a:buClr>
                <a:srgbClr val="000000"/>
              </a:buClr>
              <a:buFont typeface="Arial" panose="020B0604020202020204" pitchFamily="34" charset="0"/>
              <a:buChar char="•"/>
            </a:pPr>
            <a:r>
              <a:rPr lang="ja-JP" altLang="en-US" sz="2000" kern="0" dirty="0">
                <a:solidFill>
                  <a:srgbClr val="000000"/>
                </a:solidFill>
                <a:latin typeface="+mn-lt"/>
                <a:ea typeface="Arial Unicode MS" pitchFamily="50" charset="-128"/>
                <a:cs typeface="Arial" pitchFamily="34" charset="0"/>
              </a:rPr>
              <a:t>表面電位，</a:t>
            </a:r>
            <a:endParaRPr lang="en-US" altLang="ja-JP" sz="2000" kern="0" dirty="0">
              <a:solidFill>
                <a:srgbClr val="000000"/>
              </a:solidFill>
              <a:latin typeface="+mn-lt"/>
              <a:ea typeface="Arial Unicode MS" pitchFamily="50" charset="-128"/>
              <a:cs typeface="Arial" pitchFamily="34" charset="0"/>
            </a:endParaRPr>
          </a:p>
          <a:p>
            <a:pPr marL="857250" lvl="1" indent="-457200" eaLnBrk="0" hangingPunct="0">
              <a:spcBef>
                <a:spcPct val="20000"/>
              </a:spcBef>
              <a:buClr>
                <a:srgbClr val="000000"/>
              </a:buClr>
              <a:buFont typeface="Arial" panose="020B0604020202020204" pitchFamily="34" charset="0"/>
              <a:buChar char="•"/>
            </a:pPr>
            <a:r>
              <a:rPr lang="ja-JP" altLang="en-US" sz="2000" kern="0" dirty="0">
                <a:solidFill>
                  <a:srgbClr val="000000"/>
                </a:solidFill>
                <a:latin typeface="+mn-lt"/>
                <a:ea typeface="Arial Unicode MS" pitchFamily="50" charset="-128"/>
                <a:cs typeface="Arial" pitchFamily="34" charset="0"/>
              </a:rPr>
              <a:t>電流密度，</a:t>
            </a:r>
            <a:endParaRPr lang="en-US" altLang="ja-JP" sz="2000" dirty="0">
              <a:solidFill>
                <a:srgbClr val="000000"/>
              </a:solidFill>
              <a:latin typeface="+mn-lt"/>
            </a:endParaRPr>
          </a:p>
          <a:p>
            <a:pPr marL="857250" lvl="1" indent="-457200" eaLnBrk="0" hangingPunct="0">
              <a:spcBef>
                <a:spcPct val="20000"/>
              </a:spcBef>
              <a:buClr>
                <a:srgbClr val="000000"/>
              </a:buClr>
              <a:buFont typeface="Arial" panose="020B0604020202020204" pitchFamily="34" charset="0"/>
              <a:buChar char="•"/>
            </a:pPr>
            <a:r>
              <a:rPr lang="ja-JP" altLang="en-US" sz="2000" kern="0" dirty="0">
                <a:latin typeface="ＭＳ Ｐゴシック" panose="020B0600070205080204" pitchFamily="50" charset="-128"/>
                <a:ea typeface="ＭＳ Ｐゴシック" panose="020B0600070205080204" pitchFamily="50" charset="-128"/>
                <a:cs typeface="Arial" pitchFamily="34" charset="0"/>
              </a:rPr>
              <a:t>膜厚 などの時刻歴</a:t>
            </a:r>
            <a:br>
              <a:rPr lang="en-US" altLang="ja-JP" sz="2000" kern="0" dirty="0">
                <a:latin typeface="ＭＳ Ｐゴシック" panose="020B0600070205080204" pitchFamily="50" charset="-128"/>
                <a:ea typeface="ＭＳ Ｐゴシック" panose="020B0600070205080204" pitchFamily="50" charset="-128"/>
                <a:cs typeface="Arial" pitchFamily="34" charset="0"/>
              </a:rPr>
            </a:br>
            <a:r>
              <a:rPr lang="ja-JP" altLang="en-US" sz="2000" kern="0" dirty="0">
                <a:latin typeface="ＭＳ Ｐゴシック" panose="020B0600070205080204" pitchFamily="50" charset="-128"/>
                <a:ea typeface="ＭＳ Ｐゴシック" panose="020B0600070205080204" pitchFamily="50" charset="-128"/>
                <a:cs typeface="Arial" pitchFamily="34" charset="0"/>
              </a:rPr>
              <a:t>→ </a:t>
            </a:r>
            <a:r>
              <a:rPr lang="ja-JP" altLang="en-US" sz="2000" kern="0" dirty="0">
                <a:solidFill>
                  <a:srgbClr val="008000"/>
                </a:solidFill>
                <a:latin typeface="ＭＳ Ｐゴシック" panose="020B0600070205080204" pitchFamily="50" charset="-128"/>
                <a:ea typeface="ＭＳ Ｐゴシック" panose="020B0600070205080204" pitchFamily="50" charset="-128"/>
                <a:cs typeface="Arial" pitchFamily="34" charset="0"/>
              </a:rPr>
              <a:t>最終膜厚分布の予測が主目的</a:t>
            </a:r>
            <a:endParaRPr lang="ja-JP" altLang="en-US" sz="2400" dirty="0">
              <a:solidFill>
                <a:srgbClr val="008000"/>
              </a:solidFill>
              <a:latin typeface="ＭＳ Ｐゴシック" panose="020B0600070205080204" pitchFamily="50" charset="-128"/>
              <a:ea typeface="ＭＳ Ｐゴシック" panose="020B0600070205080204" pitchFamily="50" charset="-128"/>
            </a:endParaRPr>
          </a:p>
        </p:txBody>
      </p:sp>
      <p:sp>
        <p:nvSpPr>
          <p:cNvPr id="6" name="スライド番号プレースホルダー 5">
            <a:extLst>
              <a:ext uri="{FF2B5EF4-FFF2-40B4-BE49-F238E27FC236}">
                <a16:creationId xmlns:a16="http://schemas.microsoft.com/office/drawing/2014/main" id="{902F9060-BABE-D87F-5917-914791D05092}"/>
              </a:ext>
            </a:extLst>
          </p:cNvPr>
          <p:cNvSpPr>
            <a:spLocks noGrp="1"/>
          </p:cNvSpPr>
          <p:nvPr>
            <p:ph type="sldNum" sz="quarter" idx="4"/>
          </p:nvPr>
        </p:nvSpPr>
        <p:spPr/>
        <p:txBody>
          <a:bodyPr/>
          <a:lstStyle/>
          <a:p>
            <a:r>
              <a:rPr lang="en-US" altLang="ja-JP"/>
              <a:t>P. </a:t>
            </a:r>
            <a:fld id="{46905B5D-1FC7-487A-AD75-007BD4BDDA5E}" type="slidenum">
              <a:rPr lang="ja-JP" altLang="en-US" smtClean="0"/>
              <a:pPr/>
              <a:t>26</a:t>
            </a:fld>
            <a:endParaRPr lang="ja-JP" altLang="en-US" b="1" dirty="0"/>
          </a:p>
        </p:txBody>
      </p:sp>
    </p:spTree>
    <p:extLst>
      <p:ext uri="{BB962C8B-B14F-4D97-AF65-F5344CB8AC3E}">
        <p14:creationId xmlns:p14="http://schemas.microsoft.com/office/powerpoint/2010/main" val="9384439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0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1"/>
                                        </p:tgtEl>
                                      </p:cBhvr>
                                    </p:cmd>
                                  </p:childTnLst>
                                </p:cTn>
                              </p:par>
                            </p:childTnLst>
                          </p:cTn>
                        </p:par>
                      </p:childTnLst>
                    </p:cTn>
                  </p:par>
                </p:childTnLst>
              </p:cTn>
              <p:nextCondLst>
                <p:cond evt="onClick" delay="0">
                  <p:tgtEl>
                    <p:spTgt spid="21"/>
                  </p:tgtEl>
                </p:cond>
              </p:nextCondLst>
            </p:seq>
            <p:video>
              <p:cMediaNode vol="80000">
                <p:cTn id="12" repeatCount="indefinite" fill="hold" display="0">
                  <p:stCondLst>
                    <p:cond delay="indefinite"/>
                  </p:stCondLst>
                </p:cTn>
                <p:tgtEl>
                  <p:spTgt spid="21"/>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高精度電着塗装シミュレーションの要件</a:t>
            </a:r>
          </a:p>
        </p:txBody>
      </p:sp>
      <p:sp>
        <p:nvSpPr>
          <p:cNvPr id="3" name="コンテンツ プレースホルダー 2"/>
          <p:cNvSpPr>
            <a:spLocks noGrp="1"/>
          </p:cNvSpPr>
          <p:nvPr>
            <p:ph idx="1"/>
          </p:nvPr>
        </p:nvSpPr>
        <p:spPr/>
        <p:txBody>
          <a:bodyPr anchor="t"/>
          <a:lstStyle/>
          <a:p>
            <a:pPr marL="457200" indent="-457200">
              <a:buFont typeface="+mj-lt"/>
              <a:buAutoNum type="circleNumDbPlain"/>
            </a:pPr>
            <a:r>
              <a:rPr lang="ja-JP" altLang="en-US" sz="2400" dirty="0"/>
              <a:t>正確な</a:t>
            </a:r>
            <a:r>
              <a:rPr lang="ja-JP" altLang="en-US" sz="2400" b="1" u="sng" dirty="0"/>
              <a:t>形状</a:t>
            </a:r>
            <a:r>
              <a:rPr lang="ja-JP" altLang="en-US" sz="2400" dirty="0"/>
              <a:t>：</a:t>
            </a:r>
            <a:endParaRPr lang="en-US" altLang="ja-JP" sz="2400" dirty="0"/>
          </a:p>
          <a:p>
            <a:pPr marL="857250" lvl="1" indent="-457200"/>
            <a:r>
              <a:rPr lang="ja-JP" altLang="en-US" sz="2000" dirty="0"/>
              <a:t>狭小な袋部形状や電着穴を再現した上質な車体メッシュ生成 </a:t>
            </a:r>
            <a:r>
              <a:rPr lang="ja-JP" altLang="en-US" sz="2000" dirty="0">
                <a:solidFill>
                  <a:srgbClr val="FF0000"/>
                </a:solidFill>
              </a:rPr>
              <a:t>← ユーザー努力が不可欠</a:t>
            </a:r>
            <a:endParaRPr lang="en-US" altLang="ja-JP" sz="2000" dirty="0">
              <a:solidFill>
                <a:srgbClr val="FF0000"/>
              </a:solidFill>
            </a:endParaRPr>
          </a:p>
          <a:p>
            <a:pPr marL="857250" lvl="1" indent="-457200"/>
            <a:r>
              <a:rPr lang="ja-JP" altLang="en-US" sz="2000" dirty="0"/>
              <a:t>複数車体の槽内移動の正確な再現</a:t>
            </a:r>
            <a:br>
              <a:rPr lang="en-US" altLang="ja-JP" sz="2000" dirty="0"/>
            </a:br>
            <a:endParaRPr lang="en-US" altLang="ja-JP" sz="2000" dirty="0"/>
          </a:p>
          <a:p>
            <a:pPr marL="457200" indent="-457200">
              <a:buFont typeface="+mj-ea"/>
              <a:buAutoNum type="circleNumDbPlain"/>
            </a:pPr>
            <a:r>
              <a:rPr lang="ja-JP" altLang="en-US" sz="2400" dirty="0"/>
              <a:t>正確な</a:t>
            </a:r>
            <a:r>
              <a:rPr lang="ja-JP" altLang="en-US" sz="2400" b="1" u="sng" dirty="0"/>
              <a:t>支配方程式</a:t>
            </a:r>
            <a:r>
              <a:rPr lang="ja-JP" altLang="en-US" sz="2400" dirty="0"/>
              <a:t>とその解法：</a:t>
            </a:r>
            <a:endParaRPr lang="en-US" altLang="ja-JP" sz="2400" dirty="0"/>
          </a:p>
          <a:p>
            <a:pPr marL="857250" lvl="1" indent="-457200"/>
            <a:r>
              <a:rPr lang="ja-JP" altLang="en-US" sz="2000" dirty="0"/>
              <a:t>電気伝導率の正確な測定 </a:t>
            </a:r>
            <a:r>
              <a:rPr lang="ja-JP" altLang="en-US" sz="2000" dirty="0">
                <a:solidFill>
                  <a:srgbClr val="0000CC"/>
                </a:solidFill>
              </a:rPr>
              <a:t>← ラボ実験で同定可能</a:t>
            </a:r>
            <a:endParaRPr lang="en-US" altLang="ja-JP" sz="2000" dirty="0">
              <a:solidFill>
                <a:srgbClr val="0000CC"/>
              </a:solidFill>
            </a:endParaRPr>
          </a:p>
          <a:p>
            <a:pPr marL="857250" lvl="1" indent="-457200"/>
            <a:r>
              <a:rPr lang="ja-JP" altLang="en-US" sz="2000" dirty="0"/>
              <a:t>メッシュ収束の速い</a:t>
            </a:r>
            <a:r>
              <a:rPr lang="en-US" altLang="ja-JP" sz="2000" dirty="0"/>
              <a:t>FEM</a:t>
            </a:r>
            <a:r>
              <a:rPr lang="ja-JP" altLang="en-US" sz="2000" dirty="0"/>
              <a:t>の利用 </a:t>
            </a:r>
            <a:r>
              <a:rPr lang="ja-JP" altLang="en-US" sz="2000" dirty="0">
                <a:solidFill>
                  <a:srgbClr val="0000CC"/>
                </a:solidFill>
              </a:rPr>
              <a:t>← 次世代</a:t>
            </a:r>
            <a:r>
              <a:rPr lang="en-US" altLang="ja-JP" sz="2000" dirty="0">
                <a:solidFill>
                  <a:srgbClr val="0000CC"/>
                </a:solidFill>
              </a:rPr>
              <a:t>FEM</a:t>
            </a:r>
            <a:r>
              <a:rPr lang="ja-JP" altLang="en-US" sz="2000" dirty="0">
                <a:solidFill>
                  <a:srgbClr val="0000CC"/>
                </a:solidFill>
              </a:rPr>
              <a:t>（</a:t>
            </a:r>
            <a:r>
              <a:rPr lang="en-US" altLang="ja-JP" sz="2000" dirty="0">
                <a:solidFill>
                  <a:srgbClr val="0000CC"/>
                </a:solidFill>
              </a:rPr>
              <a:t>ES-FEM-T4</a:t>
            </a:r>
            <a:r>
              <a:rPr lang="ja-JP" altLang="en-US" sz="2000" dirty="0">
                <a:solidFill>
                  <a:srgbClr val="0000CC"/>
                </a:solidFill>
              </a:rPr>
              <a:t>）が利用可能</a:t>
            </a:r>
            <a:br>
              <a:rPr lang="en-US" altLang="ja-JP" sz="2000" dirty="0"/>
            </a:br>
            <a:endParaRPr lang="en-US" altLang="ja-JP" sz="2000" dirty="0"/>
          </a:p>
          <a:p>
            <a:pPr marL="457200" indent="-457200">
              <a:buFont typeface="+mj-lt"/>
              <a:buAutoNum type="circleNumDbPlain"/>
            </a:pPr>
            <a:r>
              <a:rPr lang="ja-JP" altLang="en-US" sz="2400" dirty="0"/>
              <a:t>正確な</a:t>
            </a:r>
            <a:r>
              <a:rPr lang="ja-JP" altLang="en-US" sz="2400" b="1" u="sng" dirty="0"/>
              <a:t>境界条件</a:t>
            </a:r>
            <a:r>
              <a:rPr lang="ja-JP" altLang="en-US" sz="2400" dirty="0"/>
              <a:t>：</a:t>
            </a:r>
            <a:endParaRPr lang="en-US" altLang="ja-JP" sz="2400" dirty="0"/>
          </a:p>
          <a:p>
            <a:pPr marL="857250" lvl="1" indent="-457200"/>
            <a:r>
              <a:rPr lang="ja-JP" altLang="en-US" sz="2000" dirty="0"/>
              <a:t>塗膜抵抗・成長・析出開始モデル（車体表面境界条件）の正確な同定 </a:t>
            </a:r>
            <a:r>
              <a:rPr lang="ja-JP" altLang="en-US" sz="2000" dirty="0">
                <a:solidFill>
                  <a:srgbClr val="0000CC"/>
                </a:solidFill>
              </a:rPr>
              <a:t>← ラボ実験で同定可能</a:t>
            </a:r>
            <a:endParaRPr lang="en-US" altLang="ja-JP" sz="2000" dirty="0">
              <a:solidFill>
                <a:srgbClr val="0000CC"/>
              </a:solidFill>
            </a:endParaRPr>
          </a:p>
          <a:p>
            <a:pPr marL="857250" lvl="1" indent="-457200"/>
            <a:r>
              <a:rPr lang="ja-JP" altLang="en-US" sz="2000" dirty="0"/>
              <a:t>内外板の区分けによる撹拌の有無の指定 </a:t>
            </a:r>
            <a:r>
              <a:rPr lang="ja-JP" altLang="en-US" sz="2000" dirty="0">
                <a:solidFill>
                  <a:srgbClr val="0000CC"/>
                </a:solidFill>
              </a:rPr>
              <a:t>← </a:t>
            </a:r>
            <a:r>
              <a:rPr lang="en-US" altLang="ja-JP" sz="2000" dirty="0">
                <a:solidFill>
                  <a:srgbClr val="0000CC"/>
                </a:solidFill>
              </a:rPr>
              <a:t>Assortment</a:t>
            </a:r>
            <a:r>
              <a:rPr lang="ja-JP" altLang="en-US" sz="2000" dirty="0">
                <a:solidFill>
                  <a:srgbClr val="0000CC"/>
                </a:solidFill>
              </a:rPr>
              <a:t>機能で実施可能</a:t>
            </a:r>
            <a:endParaRPr lang="en-US" altLang="ja-JP" sz="2000" dirty="0">
              <a:solidFill>
                <a:srgbClr val="0000CC"/>
              </a:solidFill>
            </a:endParaRPr>
          </a:p>
          <a:p>
            <a:pPr marL="857250" lvl="1" indent="-457200"/>
            <a:r>
              <a:rPr lang="ja-JP" altLang="en-US" sz="2000" dirty="0"/>
              <a:t>隔膜電極１本毎の経年劣化度（電極表面境界条件）の正確な推定 </a:t>
            </a:r>
            <a:r>
              <a:rPr lang="ja-JP" altLang="en-US" sz="2000" dirty="0">
                <a:solidFill>
                  <a:srgbClr val="FF0000"/>
                </a:solidFill>
              </a:rPr>
              <a:t>← 実ラインのモニタリングが不可欠</a:t>
            </a:r>
            <a:endParaRPr lang="en-US" altLang="ja-JP" sz="2000" dirty="0">
              <a:solidFill>
                <a:srgbClr val="FF0000"/>
              </a:solidFill>
            </a:endParaRPr>
          </a:p>
          <a:p>
            <a:pPr marL="857250" lvl="1" indent="-457200"/>
            <a:r>
              <a:rPr lang="ja-JP" altLang="en-US" sz="2000" dirty="0"/>
              <a:t>サイリスタ電源制御等を含む印加電圧時刻歴の正確な設定</a:t>
            </a:r>
            <a:endParaRPr lang="en-US" altLang="ja-JP" sz="2000" dirty="0"/>
          </a:p>
          <a:p>
            <a:pPr marL="857250" lvl="1" indent="-457200">
              <a:buFont typeface="+mj-lt"/>
              <a:buAutoNum type="arabicPeriod"/>
            </a:pPr>
            <a:endParaRPr lang="ja-JP" altLang="en-US" dirty="0"/>
          </a:p>
        </p:txBody>
      </p:sp>
      <p:sp>
        <p:nvSpPr>
          <p:cNvPr id="5" name="スライド番号プレースホルダー 4">
            <a:extLst>
              <a:ext uri="{FF2B5EF4-FFF2-40B4-BE49-F238E27FC236}">
                <a16:creationId xmlns:a16="http://schemas.microsoft.com/office/drawing/2014/main" id="{BFA8C01E-63A4-030B-2BEB-E701CAF2340B}"/>
              </a:ext>
            </a:extLst>
          </p:cNvPr>
          <p:cNvSpPr>
            <a:spLocks noGrp="1"/>
          </p:cNvSpPr>
          <p:nvPr>
            <p:ph type="sldNum" sz="quarter" idx="4"/>
          </p:nvPr>
        </p:nvSpPr>
        <p:spPr/>
        <p:txBody>
          <a:bodyPr/>
          <a:lstStyle/>
          <a:p>
            <a:r>
              <a:rPr lang="en-US" altLang="ja-JP"/>
              <a:t>P. </a:t>
            </a:r>
            <a:fld id="{46905B5D-1FC7-487A-AD75-007BD4BDDA5E}" type="slidenum">
              <a:rPr lang="ja-JP" altLang="en-US" smtClean="0"/>
              <a:pPr/>
              <a:t>27</a:t>
            </a:fld>
            <a:endParaRPr lang="ja-JP" altLang="en-US" b="1" dirty="0"/>
          </a:p>
        </p:txBody>
      </p:sp>
    </p:spTree>
    <p:extLst>
      <p:ext uri="{BB962C8B-B14F-4D97-AF65-F5344CB8AC3E}">
        <p14:creationId xmlns:p14="http://schemas.microsoft.com/office/powerpoint/2010/main" val="5790311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5B98D0-723A-4DED-B821-F62D4B7D9FF9}"/>
              </a:ext>
            </a:extLst>
          </p:cNvPr>
          <p:cNvSpPr>
            <a:spLocks noGrp="1"/>
          </p:cNvSpPr>
          <p:nvPr>
            <p:ph type="title"/>
          </p:nvPr>
        </p:nvSpPr>
        <p:spPr/>
        <p:txBody>
          <a:bodyPr/>
          <a:lstStyle/>
          <a:p>
            <a:r>
              <a:rPr lang="ja-JP" altLang="en-US" dirty="0"/>
              <a:t>特徴１：４節点四面体メッシュでも高精度</a:t>
            </a:r>
            <a:endParaRPr kumimoji="1" lang="ja-JP" altLang="en-US" dirty="0"/>
          </a:p>
        </p:txBody>
      </p:sp>
      <p:sp>
        <p:nvSpPr>
          <p:cNvPr id="3" name="コンテンツ プレースホルダー 2">
            <a:extLst>
              <a:ext uri="{FF2B5EF4-FFF2-40B4-BE49-F238E27FC236}">
                <a16:creationId xmlns:a16="http://schemas.microsoft.com/office/drawing/2014/main" id="{140EC6A3-5971-4ADA-80AE-463490DCD5F2}"/>
              </a:ext>
            </a:extLst>
          </p:cNvPr>
          <p:cNvSpPr>
            <a:spLocks noGrp="1"/>
          </p:cNvSpPr>
          <p:nvPr>
            <p:ph idx="1"/>
          </p:nvPr>
        </p:nvSpPr>
        <p:spPr/>
        <p:txBody>
          <a:bodyPr anchor="b"/>
          <a:lstStyle/>
          <a:p>
            <a:pPr marL="0" indent="0">
              <a:buNone/>
            </a:pPr>
            <a:endParaRPr lang="en-US" altLang="ja-JP" sz="2400" dirty="0"/>
          </a:p>
          <a:p>
            <a:pPr marL="0" indent="0">
              <a:buNone/>
            </a:pPr>
            <a:endParaRPr lang="en-US" altLang="ja-JP" sz="2400" dirty="0"/>
          </a:p>
          <a:p>
            <a:pPr marL="0" indent="0">
              <a:buNone/>
            </a:pPr>
            <a:endParaRPr lang="en-US" altLang="ja-JP" sz="2400" dirty="0"/>
          </a:p>
          <a:p>
            <a:r>
              <a:rPr lang="ja-JP" altLang="en-US" sz="2400" dirty="0"/>
              <a:t>平滑化有限要素法</a:t>
            </a:r>
            <a:r>
              <a:rPr lang="en-US" altLang="ja-JP" sz="2400" dirty="0"/>
              <a:t>(S-FEM)</a:t>
            </a:r>
            <a:r>
              <a:rPr lang="ja-JP" altLang="en-US" sz="2400" dirty="0"/>
              <a:t>は次世代の有限要素法として近年活用が進んでいる．</a:t>
            </a:r>
            <a:endParaRPr lang="en-US" altLang="ja-JP" sz="2400" dirty="0"/>
          </a:p>
          <a:p>
            <a:r>
              <a:rPr lang="en-US" altLang="ja-JP" sz="2400" dirty="0"/>
              <a:t>EDESFEM</a:t>
            </a:r>
            <a:r>
              <a:rPr lang="ja-JP" altLang="en-US" sz="2400" dirty="0"/>
              <a:t>では４節点四面体メッシュの各エッジにガウス点を配置するエッジベース</a:t>
            </a:r>
            <a:br>
              <a:rPr lang="en-US" altLang="ja-JP" sz="2400" dirty="0"/>
            </a:br>
            <a:r>
              <a:rPr lang="ja-JP" altLang="en-US" sz="2400" dirty="0"/>
              <a:t>の</a:t>
            </a:r>
            <a:r>
              <a:rPr lang="en-US" altLang="ja-JP" sz="2400" dirty="0"/>
              <a:t>S-FEM(</a:t>
            </a:r>
            <a:r>
              <a:rPr lang="en-US" altLang="ja-JP" sz="2400" dirty="0">
                <a:solidFill>
                  <a:srgbClr val="FF0000"/>
                </a:solidFill>
                <a:latin typeface="ＭＳ Ｐゴシック" panose="020B0600070205080204" pitchFamily="50" charset="-128"/>
                <a:ea typeface="ＭＳ Ｐゴシック" panose="020B0600070205080204" pitchFamily="50" charset="-128"/>
              </a:rPr>
              <a:t>ES-FEM-T4</a:t>
            </a:r>
            <a:r>
              <a:rPr lang="en-US" altLang="ja-JP" sz="2400" dirty="0">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を採用．</a:t>
            </a:r>
            <a:endParaRPr lang="en-US" altLang="ja-JP" sz="2400" dirty="0"/>
          </a:p>
          <a:p>
            <a:endParaRPr lang="en-US" altLang="ja-JP" sz="2400" dirty="0"/>
          </a:p>
          <a:p>
            <a:endParaRPr lang="en-US" altLang="ja-JP" sz="2400" dirty="0"/>
          </a:p>
          <a:p>
            <a:endParaRPr lang="en-US" altLang="ja-JP" sz="2400" dirty="0"/>
          </a:p>
          <a:p>
            <a:endParaRPr lang="en-US" altLang="ja-JP" sz="2400" dirty="0"/>
          </a:p>
          <a:p>
            <a:pPr marL="0" indent="0">
              <a:buNone/>
            </a:pPr>
            <a:endParaRPr lang="en-US" altLang="ja-JP" dirty="0"/>
          </a:p>
          <a:p>
            <a:r>
              <a:rPr lang="ja-JP" altLang="en-US" sz="2400" dirty="0"/>
              <a:t>４節点四面体メッシュにも関わらず，</a:t>
            </a:r>
            <a:r>
              <a:rPr lang="ja-JP" altLang="en-US" sz="2400" dirty="0">
                <a:solidFill>
                  <a:srgbClr val="0000CC"/>
                </a:solidFill>
              </a:rPr>
              <a:t>２次要素と同等のメッシュ収束速度</a:t>
            </a:r>
            <a:r>
              <a:rPr lang="ja-JP" altLang="en-US" sz="2400" dirty="0"/>
              <a:t>が得られる．</a:t>
            </a:r>
            <a:endParaRPr lang="en-US" altLang="ja-JP" sz="2400" dirty="0"/>
          </a:p>
          <a:p>
            <a:r>
              <a:rPr lang="ja-JP" altLang="en-US" sz="2400" dirty="0"/>
              <a:t>電着穴周辺など，２次要素やカーテシアン系のメッシュでは要素数が過剰に増えてしまう場所でも，４節点四面体メッシュなら必要最小限の要素数で計算が可能．</a:t>
            </a:r>
            <a:endParaRPr lang="en-US" altLang="ja-JP" sz="2400" dirty="0"/>
          </a:p>
        </p:txBody>
      </p:sp>
      <p:sp>
        <p:nvSpPr>
          <p:cNvPr id="6" name="角丸四角形 22">
            <a:extLst>
              <a:ext uri="{FF2B5EF4-FFF2-40B4-BE49-F238E27FC236}">
                <a16:creationId xmlns:a16="http://schemas.microsoft.com/office/drawing/2014/main" id="{20B44A31-708D-CA02-F3CE-9B04C245A1F5}"/>
              </a:ext>
            </a:extLst>
          </p:cNvPr>
          <p:cNvSpPr/>
          <p:nvPr/>
        </p:nvSpPr>
        <p:spPr>
          <a:xfrm>
            <a:off x="1745738" y="875190"/>
            <a:ext cx="8689412" cy="501582"/>
          </a:xfrm>
          <a:prstGeom prst="roundRect">
            <a:avLst>
              <a:gd name="adj" fmla="val 28025"/>
            </a:avLst>
          </a:pr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2400" dirty="0">
                <a:latin typeface="ＭＳ Ｐゴシック" panose="020B0600070205080204" pitchFamily="50" charset="-128"/>
                <a:ea typeface="ＭＳ Ｐゴシック" panose="020B0600070205080204" pitchFamily="50" charset="-128"/>
              </a:rPr>
              <a:t>有限要素定式化に</a:t>
            </a:r>
            <a:r>
              <a:rPr lang="ja-JP" altLang="en-US" sz="2400" dirty="0">
                <a:solidFill>
                  <a:srgbClr val="FF0000"/>
                </a:solidFill>
                <a:latin typeface="ＭＳ Ｐゴシック" panose="020B0600070205080204" pitchFamily="50" charset="-128"/>
                <a:ea typeface="ＭＳ Ｐゴシック" panose="020B0600070205080204" pitchFamily="50" charset="-128"/>
              </a:rPr>
              <a:t>平滑化有限要素法</a:t>
            </a:r>
            <a:r>
              <a:rPr lang="en-US" altLang="ja-JP" sz="2400" dirty="0">
                <a:solidFill>
                  <a:srgbClr val="FF0000"/>
                </a:solidFill>
                <a:latin typeface="ＭＳ Ｐゴシック" panose="020B0600070205080204" pitchFamily="50" charset="-128"/>
                <a:ea typeface="ＭＳ Ｐゴシック" panose="020B0600070205080204" pitchFamily="50" charset="-128"/>
              </a:rPr>
              <a:t>(S-FEM)</a:t>
            </a:r>
            <a:r>
              <a:rPr lang="ja-JP" altLang="en-US" sz="2400" dirty="0">
                <a:latin typeface="ＭＳ Ｐゴシック" panose="020B0600070205080204" pitchFamily="50" charset="-128"/>
                <a:ea typeface="ＭＳ Ｐゴシック" panose="020B0600070205080204" pitchFamily="50" charset="-128"/>
              </a:rPr>
              <a:t>を採用（業界初）</a:t>
            </a:r>
            <a:endParaRPr lang="en-US" altLang="ja-JP" sz="2400" dirty="0">
              <a:latin typeface="ＭＳ Ｐゴシック" panose="020B0600070205080204" pitchFamily="50" charset="-128"/>
              <a:ea typeface="ＭＳ Ｐゴシック" panose="020B0600070205080204" pitchFamily="50" charset="-128"/>
            </a:endParaRPr>
          </a:p>
        </p:txBody>
      </p:sp>
      <p:grpSp>
        <p:nvGrpSpPr>
          <p:cNvPr id="7" name="グループ化 6">
            <a:extLst>
              <a:ext uri="{FF2B5EF4-FFF2-40B4-BE49-F238E27FC236}">
                <a16:creationId xmlns:a16="http://schemas.microsoft.com/office/drawing/2014/main" id="{DD005846-C18C-D9F6-C478-B6880CD8ABB4}"/>
              </a:ext>
            </a:extLst>
          </p:cNvPr>
          <p:cNvGrpSpPr/>
          <p:nvPr/>
        </p:nvGrpSpPr>
        <p:grpSpPr>
          <a:xfrm>
            <a:off x="3892776" y="3415445"/>
            <a:ext cx="1987200" cy="1670400"/>
            <a:chOff x="529796" y="2656356"/>
            <a:chExt cx="3329508" cy="2793546"/>
          </a:xfrm>
        </p:grpSpPr>
        <p:sp>
          <p:nvSpPr>
            <p:cNvPr id="8" name="二等辺三角形 7">
              <a:extLst>
                <a:ext uri="{FF2B5EF4-FFF2-40B4-BE49-F238E27FC236}">
                  <a16:creationId xmlns:a16="http://schemas.microsoft.com/office/drawing/2014/main" id="{4C211D7A-74E2-84B9-FB18-68139BC95D7D}"/>
                </a:ext>
              </a:extLst>
            </p:cNvPr>
            <p:cNvSpPr/>
            <p:nvPr/>
          </p:nvSpPr>
          <p:spPr>
            <a:xfrm rot="9609393">
              <a:off x="1490263" y="2948138"/>
              <a:ext cx="1529415" cy="1069108"/>
            </a:xfrm>
            <a:prstGeom prst="triangle">
              <a:avLst>
                <a:gd name="adj" fmla="val 67308"/>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grpSp>
          <p:nvGrpSpPr>
            <p:cNvPr id="9" name="グループ化 8">
              <a:extLst>
                <a:ext uri="{FF2B5EF4-FFF2-40B4-BE49-F238E27FC236}">
                  <a16:creationId xmlns:a16="http://schemas.microsoft.com/office/drawing/2014/main" id="{3A1A2BC1-F987-4DE7-7242-0F17A0CCB7C7}"/>
                </a:ext>
              </a:extLst>
            </p:cNvPr>
            <p:cNvGrpSpPr/>
            <p:nvPr/>
          </p:nvGrpSpPr>
          <p:grpSpPr>
            <a:xfrm>
              <a:off x="1493748" y="2772720"/>
              <a:ext cx="2365556" cy="2074126"/>
              <a:chOff x="1106569" y="3201088"/>
              <a:chExt cx="2365556" cy="2074126"/>
            </a:xfrm>
          </p:grpSpPr>
          <p:sp>
            <p:nvSpPr>
              <p:cNvPr id="21" name="二等辺三角形 20">
                <a:extLst>
                  <a:ext uri="{FF2B5EF4-FFF2-40B4-BE49-F238E27FC236}">
                    <a16:creationId xmlns:a16="http://schemas.microsoft.com/office/drawing/2014/main" id="{70E0E62C-8A19-AFC7-01EA-87C740EE2767}"/>
                  </a:ext>
                </a:extLst>
              </p:cNvPr>
              <p:cNvSpPr/>
              <p:nvPr/>
            </p:nvSpPr>
            <p:spPr>
              <a:xfrm rot="20409393">
                <a:off x="1580243" y="3201088"/>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22" name="二等辺三角形 21">
                <a:extLst>
                  <a:ext uri="{FF2B5EF4-FFF2-40B4-BE49-F238E27FC236}">
                    <a16:creationId xmlns:a16="http://schemas.microsoft.com/office/drawing/2014/main" id="{59B072A4-7F6A-5789-DAC9-070769BD89E1}"/>
                  </a:ext>
                </a:extLst>
              </p:cNvPr>
              <p:cNvSpPr/>
              <p:nvPr/>
            </p:nvSpPr>
            <p:spPr>
              <a:xfrm rot="9609393">
                <a:off x="1106569" y="3369964"/>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23" name="二等辺三角形 22">
                <a:extLst>
                  <a:ext uri="{FF2B5EF4-FFF2-40B4-BE49-F238E27FC236}">
                    <a16:creationId xmlns:a16="http://schemas.microsoft.com/office/drawing/2014/main" id="{300F6764-61F2-F22F-8202-61BC386674A7}"/>
                  </a:ext>
                </a:extLst>
              </p:cNvPr>
              <p:cNvSpPr/>
              <p:nvPr/>
            </p:nvSpPr>
            <p:spPr>
              <a:xfrm rot="9609393">
                <a:off x="1942709" y="4206105"/>
                <a:ext cx="1529416" cy="1069109"/>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grpSp>
        <p:grpSp>
          <p:nvGrpSpPr>
            <p:cNvPr id="10" name="グループ化 9">
              <a:extLst>
                <a:ext uri="{FF2B5EF4-FFF2-40B4-BE49-F238E27FC236}">
                  <a16:creationId xmlns:a16="http://schemas.microsoft.com/office/drawing/2014/main" id="{A116D5D9-6DC7-64A2-C2D1-AEA921DEED91}"/>
                </a:ext>
              </a:extLst>
            </p:cNvPr>
            <p:cNvGrpSpPr/>
            <p:nvPr/>
          </p:nvGrpSpPr>
          <p:grpSpPr>
            <a:xfrm rot="10800000">
              <a:off x="529796" y="3299036"/>
              <a:ext cx="2365555" cy="2074125"/>
              <a:chOff x="1106569" y="3201088"/>
              <a:chExt cx="2365555" cy="2074125"/>
            </a:xfrm>
          </p:grpSpPr>
          <p:sp>
            <p:nvSpPr>
              <p:cNvPr id="18" name="二等辺三角形 17">
                <a:extLst>
                  <a:ext uri="{FF2B5EF4-FFF2-40B4-BE49-F238E27FC236}">
                    <a16:creationId xmlns:a16="http://schemas.microsoft.com/office/drawing/2014/main" id="{761D6E70-004C-6F5F-B3A9-E478BA00A677}"/>
                  </a:ext>
                </a:extLst>
              </p:cNvPr>
              <p:cNvSpPr/>
              <p:nvPr/>
            </p:nvSpPr>
            <p:spPr>
              <a:xfrm rot="20409393">
                <a:off x="1580243" y="3201088"/>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9" name="二等辺三角形 18">
                <a:extLst>
                  <a:ext uri="{FF2B5EF4-FFF2-40B4-BE49-F238E27FC236}">
                    <a16:creationId xmlns:a16="http://schemas.microsoft.com/office/drawing/2014/main" id="{4CC2636E-8C38-5340-0739-A89A2C2C8D60}"/>
                  </a:ext>
                </a:extLst>
              </p:cNvPr>
              <p:cNvSpPr/>
              <p:nvPr/>
            </p:nvSpPr>
            <p:spPr>
              <a:xfrm rot="9609393">
                <a:off x="1106569" y="3369964"/>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20" name="二等辺三角形 19">
                <a:extLst>
                  <a:ext uri="{FF2B5EF4-FFF2-40B4-BE49-F238E27FC236}">
                    <a16:creationId xmlns:a16="http://schemas.microsoft.com/office/drawing/2014/main" id="{854ABAF2-7772-E139-7AA5-5B4BA51F3379}"/>
                  </a:ext>
                </a:extLst>
              </p:cNvPr>
              <p:cNvSpPr/>
              <p:nvPr/>
            </p:nvSpPr>
            <p:spPr>
              <a:xfrm rot="9609393">
                <a:off x="1942709" y="4206105"/>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grpSp>
        <p:sp>
          <p:nvSpPr>
            <p:cNvPr id="11" name="円/楕円 10">
              <a:extLst>
                <a:ext uri="{FF2B5EF4-FFF2-40B4-BE49-F238E27FC236}">
                  <a16:creationId xmlns:a16="http://schemas.microsoft.com/office/drawing/2014/main" id="{E298F456-BBD3-F0F8-A1ED-21F8E1F3E6DA}"/>
                </a:ext>
              </a:extLst>
            </p:cNvPr>
            <p:cNvSpPr/>
            <p:nvPr/>
          </p:nvSpPr>
          <p:spPr>
            <a:xfrm>
              <a:off x="1287552" y="3145336"/>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2" name="円/楕円 11">
              <a:extLst>
                <a:ext uri="{FF2B5EF4-FFF2-40B4-BE49-F238E27FC236}">
                  <a16:creationId xmlns:a16="http://schemas.microsoft.com/office/drawing/2014/main" id="{E965A3B4-8AC0-7E00-8074-D4D6486B6BB9}"/>
                </a:ext>
              </a:extLst>
            </p:cNvPr>
            <p:cNvSpPr/>
            <p:nvPr/>
          </p:nvSpPr>
          <p:spPr>
            <a:xfrm>
              <a:off x="2709986" y="2656356"/>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3" name="円/楕円 12">
              <a:extLst>
                <a:ext uri="{FF2B5EF4-FFF2-40B4-BE49-F238E27FC236}">
                  <a16:creationId xmlns:a16="http://schemas.microsoft.com/office/drawing/2014/main" id="{A6A6672F-87DC-E9A1-897B-063D04E8BAD2}"/>
                </a:ext>
              </a:extLst>
            </p:cNvPr>
            <p:cNvSpPr/>
            <p:nvPr/>
          </p:nvSpPr>
          <p:spPr>
            <a:xfrm>
              <a:off x="2125130" y="3993743"/>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4" name="円/楕円 13">
              <a:extLst>
                <a:ext uri="{FF2B5EF4-FFF2-40B4-BE49-F238E27FC236}">
                  <a16:creationId xmlns:a16="http://schemas.microsoft.com/office/drawing/2014/main" id="{E98262C1-4EE0-A823-F777-01AB15CADA77}"/>
                </a:ext>
              </a:extLst>
            </p:cNvPr>
            <p:cNvSpPr/>
            <p:nvPr/>
          </p:nvSpPr>
          <p:spPr>
            <a:xfrm>
              <a:off x="703929" y="4503884"/>
              <a:ext cx="133326" cy="13332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5" name="円/楕円 14">
              <a:extLst>
                <a:ext uri="{FF2B5EF4-FFF2-40B4-BE49-F238E27FC236}">
                  <a16:creationId xmlns:a16="http://schemas.microsoft.com/office/drawing/2014/main" id="{A782EC8F-6800-3E21-E9D2-281E0D0BD578}"/>
                </a:ext>
              </a:extLst>
            </p:cNvPr>
            <p:cNvSpPr/>
            <p:nvPr/>
          </p:nvSpPr>
          <p:spPr>
            <a:xfrm>
              <a:off x="1523644" y="5316577"/>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6" name="円/楕円 15">
              <a:extLst>
                <a:ext uri="{FF2B5EF4-FFF2-40B4-BE49-F238E27FC236}">
                  <a16:creationId xmlns:a16="http://schemas.microsoft.com/office/drawing/2014/main" id="{1513A839-50E0-4CCA-9F35-8DA7C1AFF036}"/>
                </a:ext>
              </a:extLst>
            </p:cNvPr>
            <p:cNvSpPr/>
            <p:nvPr/>
          </p:nvSpPr>
          <p:spPr>
            <a:xfrm>
              <a:off x="2944551" y="4838607"/>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7" name="円/楕円 16">
              <a:extLst>
                <a:ext uri="{FF2B5EF4-FFF2-40B4-BE49-F238E27FC236}">
                  <a16:creationId xmlns:a16="http://schemas.microsoft.com/office/drawing/2014/main" id="{FC978604-D597-40F2-771E-B9D9D5A94422}"/>
                </a:ext>
              </a:extLst>
            </p:cNvPr>
            <p:cNvSpPr/>
            <p:nvPr/>
          </p:nvSpPr>
          <p:spPr>
            <a:xfrm>
              <a:off x="3547566" y="3483233"/>
              <a:ext cx="133324" cy="13332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grpSp>
      <p:grpSp>
        <p:nvGrpSpPr>
          <p:cNvPr id="24" name="グループ化 23">
            <a:extLst>
              <a:ext uri="{FF2B5EF4-FFF2-40B4-BE49-F238E27FC236}">
                <a16:creationId xmlns:a16="http://schemas.microsoft.com/office/drawing/2014/main" id="{5ADF004C-D40D-641A-605C-3D2F082E212D}"/>
              </a:ext>
            </a:extLst>
          </p:cNvPr>
          <p:cNvGrpSpPr/>
          <p:nvPr/>
        </p:nvGrpSpPr>
        <p:grpSpPr>
          <a:xfrm>
            <a:off x="6348028" y="3415445"/>
            <a:ext cx="1988801" cy="1668657"/>
            <a:chOff x="4860075" y="1560327"/>
            <a:chExt cx="3329507" cy="2793546"/>
          </a:xfrm>
        </p:grpSpPr>
        <p:sp>
          <p:nvSpPr>
            <p:cNvPr id="25" name="二等辺三角形 24">
              <a:extLst>
                <a:ext uri="{FF2B5EF4-FFF2-40B4-BE49-F238E27FC236}">
                  <a16:creationId xmlns:a16="http://schemas.microsoft.com/office/drawing/2014/main" id="{6EC70926-A0E7-EBA9-457D-DC08A751650E}"/>
                </a:ext>
              </a:extLst>
            </p:cNvPr>
            <p:cNvSpPr/>
            <p:nvPr/>
          </p:nvSpPr>
          <p:spPr>
            <a:xfrm rot="13532799">
              <a:off x="5295916" y="2480967"/>
              <a:ext cx="1216226" cy="600952"/>
            </a:xfrm>
            <a:prstGeom prst="triangle">
              <a:avLst>
                <a:gd name="adj" fmla="val 52895"/>
              </a:avLst>
            </a:prstGeom>
            <a:solidFill>
              <a:srgbClr val="FF0000"/>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26" name="二等辺三角形 25">
              <a:extLst>
                <a:ext uri="{FF2B5EF4-FFF2-40B4-BE49-F238E27FC236}">
                  <a16:creationId xmlns:a16="http://schemas.microsoft.com/office/drawing/2014/main" id="{A7ED2E51-16B3-DFDF-851A-4E55244E8A3B}"/>
                </a:ext>
              </a:extLst>
            </p:cNvPr>
            <p:cNvSpPr/>
            <p:nvPr/>
          </p:nvSpPr>
          <p:spPr>
            <a:xfrm rot="2732799">
              <a:off x="5702498" y="2039122"/>
              <a:ext cx="1216226" cy="600952"/>
            </a:xfrm>
            <a:prstGeom prst="triangle">
              <a:avLst>
                <a:gd name="adj" fmla="val 57584"/>
              </a:avLst>
            </a:prstGeom>
            <a:solidFill>
              <a:srgbClr val="FF0000"/>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grpSp>
          <p:nvGrpSpPr>
            <p:cNvPr id="27" name="グループ化 26">
              <a:extLst>
                <a:ext uri="{FF2B5EF4-FFF2-40B4-BE49-F238E27FC236}">
                  <a16:creationId xmlns:a16="http://schemas.microsoft.com/office/drawing/2014/main" id="{4C6A92DE-C4E9-C876-9A0C-319B0BBADDD4}"/>
                </a:ext>
              </a:extLst>
            </p:cNvPr>
            <p:cNvGrpSpPr/>
            <p:nvPr/>
          </p:nvGrpSpPr>
          <p:grpSpPr>
            <a:xfrm>
              <a:off x="5824027" y="1676691"/>
              <a:ext cx="2365555" cy="2074125"/>
              <a:chOff x="1106569" y="3201088"/>
              <a:chExt cx="2365555" cy="2074125"/>
            </a:xfrm>
          </p:grpSpPr>
          <p:sp>
            <p:nvSpPr>
              <p:cNvPr id="39" name="二等辺三角形 38">
                <a:extLst>
                  <a:ext uri="{FF2B5EF4-FFF2-40B4-BE49-F238E27FC236}">
                    <a16:creationId xmlns:a16="http://schemas.microsoft.com/office/drawing/2014/main" id="{D293A050-FEF1-9AFA-DDAF-E4AFF6F6DFCF}"/>
                  </a:ext>
                </a:extLst>
              </p:cNvPr>
              <p:cNvSpPr/>
              <p:nvPr/>
            </p:nvSpPr>
            <p:spPr>
              <a:xfrm rot="20409393">
                <a:off x="1580243" y="3201088"/>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40" name="二等辺三角形 39">
                <a:extLst>
                  <a:ext uri="{FF2B5EF4-FFF2-40B4-BE49-F238E27FC236}">
                    <a16:creationId xmlns:a16="http://schemas.microsoft.com/office/drawing/2014/main" id="{43984E31-5DD5-F644-E960-1D9A71B499FD}"/>
                  </a:ext>
                </a:extLst>
              </p:cNvPr>
              <p:cNvSpPr/>
              <p:nvPr/>
            </p:nvSpPr>
            <p:spPr>
              <a:xfrm rot="9609393">
                <a:off x="1106569" y="3369964"/>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41" name="二等辺三角形 40">
                <a:extLst>
                  <a:ext uri="{FF2B5EF4-FFF2-40B4-BE49-F238E27FC236}">
                    <a16:creationId xmlns:a16="http://schemas.microsoft.com/office/drawing/2014/main" id="{47446F95-6DEE-85E2-DE34-B43114A938CE}"/>
                  </a:ext>
                </a:extLst>
              </p:cNvPr>
              <p:cNvSpPr/>
              <p:nvPr/>
            </p:nvSpPr>
            <p:spPr>
              <a:xfrm rot="9609393">
                <a:off x="1942709" y="4206105"/>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grpSp>
        <p:grpSp>
          <p:nvGrpSpPr>
            <p:cNvPr id="28" name="グループ化 27">
              <a:extLst>
                <a:ext uri="{FF2B5EF4-FFF2-40B4-BE49-F238E27FC236}">
                  <a16:creationId xmlns:a16="http://schemas.microsoft.com/office/drawing/2014/main" id="{8A3C4350-0AB7-1C11-AE4A-6F62C44D386B}"/>
                </a:ext>
              </a:extLst>
            </p:cNvPr>
            <p:cNvGrpSpPr/>
            <p:nvPr/>
          </p:nvGrpSpPr>
          <p:grpSpPr>
            <a:xfrm rot="10800000">
              <a:off x="4860075" y="2203007"/>
              <a:ext cx="2365555" cy="2074125"/>
              <a:chOff x="1106569" y="3201088"/>
              <a:chExt cx="2365555" cy="2074125"/>
            </a:xfrm>
          </p:grpSpPr>
          <p:sp>
            <p:nvSpPr>
              <p:cNvPr id="36" name="二等辺三角形 35">
                <a:extLst>
                  <a:ext uri="{FF2B5EF4-FFF2-40B4-BE49-F238E27FC236}">
                    <a16:creationId xmlns:a16="http://schemas.microsoft.com/office/drawing/2014/main" id="{FD7846AC-9ACB-EC34-5654-57725AB58A73}"/>
                  </a:ext>
                </a:extLst>
              </p:cNvPr>
              <p:cNvSpPr/>
              <p:nvPr/>
            </p:nvSpPr>
            <p:spPr>
              <a:xfrm rot="20409393">
                <a:off x="1580243" y="3201088"/>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37" name="二等辺三角形 36">
                <a:extLst>
                  <a:ext uri="{FF2B5EF4-FFF2-40B4-BE49-F238E27FC236}">
                    <a16:creationId xmlns:a16="http://schemas.microsoft.com/office/drawing/2014/main" id="{1D01836F-8E65-35F9-DF14-2DF4CABEE7BE}"/>
                  </a:ext>
                </a:extLst>
              </p:cNvPr>
              <p:cNvSpPr/>
              <p:nvPr/>
            </p:nvSpPr>
            <p:spPr>
              <a:xfrm rot="9609393">
                <a:off x="1106569" y="3369964"/>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38" name="二等辺三角形 37">
                <a:extLst>
                  <a:ext uri="{FF2B5EF4-FFF2-40B4-BE49-F238E27FC236}">
                    <a16:creationId xmlns:a16="http://schemas.microsoft.com/office/drawing/2014/main" id="{A24C4C06-165F-D46C-173D-E4113D3E63E8}"/>
                  </a:ext>
                </a:extLst>
              </p:cNvPr>
              <p:cNvSpPr/>
              <p:nvPr/>
            </p:nvSpPr>
            <p:spPr>
              <a:xfrm rot="9609393">
                <a:off x="1942709" y="4206105"/>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grpSp>
        <p:sp>
          <p:nvSpPr>
            <p:cNvPr id="29" name="円/楕円 34">
              <a:extLst>
                <a:ext uri="{FF2B5EF4-FFF2-40B4-BE49-F238E27FC236}">
                  <a16:creationId xmlns:a16="http://schemas.microsoft.com/office/drawing/2014/main" id="{B509516F-FE56-87B3-7448-4C3B8A847ECC}"/>
                </a:ext>
              </a:extLst>
            </p:cNvPr>
            <p:cNvSpPr/>
            <p:nvPr/>
          </p:nvSpPr>
          <p:spPr>
            <a:xfrm>
              <a:off x="5617831" y="2049307"/>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30" name="円/楕円 35">
              <a:extLst>
                <a:ext uri="{FF2B5EF4-FFF2-40B4-BE49-F238E27FC236}">
                  <a16:creationId xmlns:a16="http://schemas.microsoft.com/office/drawing/2014/main" id="{23813A12-F7D8-A43A-5F5C-B7821F3915CB}"/>
                </a:ext>
              </a:extLst>
            </p:cNvPr>
            <p:cNvSpPr/>
            <p:nvPr/>
          </p:nvSpPr>
          <p:spPr>
            <a:xfrm>
              <a:off x="7040265" y="1560327"/>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31" name="円/楕円 36">
              <a:extLst>
                <a:ext uri="{FF2B5EF4-FFF2-40B4-BE49-F238E27FC236}">
                  <a16:creationId xmlns:a16="http://schemas.microsoft.com/office/drawing/2014/main" id="{8AFC4B1C-E86F-B992-E99B-24FFC3778839}"/>
                </a:ext>
              </a:extLst>
            </p:cNvPr>
            <p:cNvSpPr/>
            <p:nvPr/>
          </p:nvSpPr>
          <p:spPr>
            <a:xfrm>
              <a:off x="6455409" y="2897714"/>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32" name="円/楕円 37">
              <a:extLst>
                <a:ext uri="{FF2B5EF4-FFF2-40B4-BE49-F238E27FC236}">
                  <a16:creationId xmlns:a16="http://schemas.microsoft.com/office/drawing/2014/main" id="{FD24923B-710F-B1C3-D0AF-C4C4788793FC}"/>
                </a:ext>
              </a:extLst>
            </p:cNvPr>
            <p:cNvSpPr/>
            <p:nvPr/>
          </p:nvSpPr>
          <p:spPr>
            <a:xfrm>
              <a:off x="5017008" y="3425056"/>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33" name="円/楕円 38">
              <a:extLst>
                <a:ext uri="{FF2B5EF4-FFF2-40B4-BE49-F238E27FC236}">
                  <a16:creationId xmlns:a16="http://schemas.microsoft.com/office/drawing/2014/main" id="{BEE8999D-9E56-8877-D5C9-470A3BDDBC09}"/>
                </a:ext>
              </a:extLst>
            </p:cNvPr>
            <p:cNvSpPr/>
            <p:nvPr/>
          </p:nvSpPr>
          <p:spPr>
            <a:xfrm>
              <a:off x="5853923" y="4220548"/>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34" name="円/楕円 39">
              <a:extLst>
                <a:ext uri="{FF2B5EF4-FFF2-40B4-BE49-F238E27FC236}">
                  <a16:creationId xmlns:a16="http://schemas.microsoft.com/office/drawing/2014/main" id="{E16C2BDC-04E1-B1D4-2560-305D9C5D1EAB}"/>
                </a:ext>
              </a:extLst>
            </p:cNvPr>
            <p:cNvSpPr/>
            <p:nvPr/>
          </p:nvSpPr>
          <p:spPr>
            <a:xfrm>
              <a:off x="7274830" y="3742578"/>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35" name="円/楕円 40">
              <a:extLst>
                <a:ext uri="{FF2B5EF4-FFF2-40B4-BE49-F238E27FC236}">
                  <a16:creationId xmlns:a16="http://schemas.microsoft.com/office/drawing/2014/main" id="{A2F71234-C96E-6BB9-A518-405B9A1F09D8}"/>
                </a:ext>
              </a:extLst>
            </p:cNvPr>
            <p:cNvSpPr/>
            <p:nvPr/>
          </p:nvSpPr>
          <p:spPr>
            <a:xfrm>
              <a:off x="7877844" y="2387203"/>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grpSp>
      <p:sp>
        <p:nvSpPr>
          <p:cNvPr id="42" name="テキスト ボックス 41">
            <a:extLst>
              <a:ext uri="{FF2B5EF4-FFF2-40B4-BE49-F238E27FC236}">
                <a16:creationId xmlns:a16="http://schemas.microsoft.com/office/drawing/2014/main" id="{BC4CC0A5-0FDF-B1B5-8339-F08DFBBB0E47}"/>
              </a:ext>
            </a:extLst>
          </p:cNvPr>
          <p:cNvSpPr txBox="1"/>
          <p:nvPr/>
        </p:nvSpPr>
        <p:spPr>
          <a:xfrm>
            <a:off x="4007768" y="2967335"/>
            <a:ext cx="1721913" cy="461665"/>
          </a:xfrm>
          <a:prstGeom prst="rect">
            <a:avLst/>
          </a:prstGeom>
          <a:noFill/>
        </p:spPr>
        <p:txBody>
          <a:bodyPr wrap="square" rtlCol="0">
            <a:spAutoFit/>
          </a:bodyPr>
          <a:lstStyle/>
          <a:p>
            <a:pPr algn="ctr"/>
            <a:r>
              <a:rPr lang="ja-JP" altLang="en-US" sz="2400" u="sng" dirty="0"/>
              <a:t>標準</a:t>
            </a:r>
            <a:r>
              <a:rPr lang="en-US" altLang="ja-JP" sz="2400" u="sng" dirty="0"/>
              <a:t>FEM</a:t>
            </a:r>
            <a:endParaRPr kumimoji="1" lang="ja-JP" altLang="en-US" sz="2400" u="sng" dirty="0"/>
          </a:p>
        </p:txBody>
      </p:sp>
      <p:sp>
        <p:nvSpPr>
          <p:cNvPr id="43" name="テキスト ボックス 42">
            <a:extLst>
              <a:ext uri="{FF2B5EF4-FFF2-40B4-BE49-F238E27FC236}">
                <a16:creationId xmlns:a16="http://schemas.microsoft.com/office/drawing/2014/main" id="{3C05F360-9914-4C0C-CFD6-341AB66AF0DB}"/>
              </a:ext>
            </a:extLst>
          </p:cNvPr>
          <p:cNvSpPr txBox="1"/>
          <p:nvPr/>
        </p:nvSpPr>
        <p:spPr>
          <a:xfrm>
            <a:off x="6433954" y="2953613"/>
            <a:ext cx="1822286" cy="461665"/>
          </a:xfrm>
          <a:prstGeom prst="rect">
            <a:avLst/>
          </a:prstGeom>
          <a:noFill/>
        </p:spPr>
        <p:txBody>
          <a:bodyPr wrap="square" rtlCol="0">
            <a:spAutoFit/>
          </a:bodyPr>
          <a:lstStyle/>
          <a:p>
            <a:pPr algn="ctr"/>
            <a:r>
              <a:rPr lang="en-US" altLang="ja-JP" sz="2400" u="sng" dirty="0"/>
              <a:t>ES-FEM</a:t>
            </a:r>
            <a:endParaRPr kumimoji="1" lang="ja-JP" altLang="en-US" sz="2400" u="sng" dirty="0"/>
          </a:p>
        </p:txBody>
      </p:sp>
      <p:sp>
        <p:nvSpPr>
          <p:cNvPr id="44" name="テキスト ボックス 43">
            <a:extLst>
              <a:ext uri="{FF2B5EF4-FFF2-40B4-BE49-F238E27FC236}">
                <a16:creationId xmlns:a16="http://schemas.microsoft.com/office/drawing/2014/main" id="{C19B8F54-8B74-3A12-5CB0-FB77D7D15F5D}"/>
              </a:ext>
            </a:extLst>
          </p:cNvPr>
          <p:cNvSpPr txBox="1"/>
          <p:nvPr/>
        </p:nvSpPr>
        <p:spPr>
          <a:xfrm>
            <a:off x="332274" y="3068738"/>
            <a:ext cx="1473480" cy="646331"/>
          </a:xfrm>
          <a:prstGeom prst="rect">
            <a:avLst/>
          </a:prstGeom>
          <a:noFill/>
          <a:ln>
            <a:solidFill>
              <a:schemeClr val="tx1"/>
            </a:solidFill>
          </a:ln>
        </p:spPr>
        <p:txBody>
          <a:bodyPr wrap="none" rtlCol="0">
            <a:spAutoFit/>
          </a:bodyPr>
          <a:lstStyle/>
          <a:p>
            <a:pPr algn="ctr"/>
            <a:r>
              <a:rPr kumimoji="1" lang="ja-JP" altLang="en-US" dirty="0"/>
              <a:t>簡単のため</a:t>
            </a:r>
            <a:br>
              <a:rPr kumimoji="1" lang="en-US" altLang="ja-JP" dirty="0"/>
            </a:br>
            <a:r>
              <a:rPr kumimoji="1" lang="ja-JP" altLang="en-US" dirty="0"/>
              <a:t>２次元で表示</a:t>
            </a:r>
          </a:p>
        </p:txBody>
      </p:sp>
      <p:sp>
        <p:nvSpPr>
          <p:cNvPr id="45" name="テキスト ボックス 44">
            <a:extLst>
              <a:ext uri="{FF2B5EF4-FFF2-40B4-BE49-F238E27FC236}">
                <a16:creationId xmlns:a16="http://schemas.microsoft.com/office/drawing/2014/main" id="{970E38C7-304D-EF89-5238-8C7E5843A64F}"/>
              </a:ext>
            </a:extLst>
          </p:cNvPr>
          <p:cNvSpPr txBox="1"/>
          <p:nvPr/>
        </p:nvSpPr>
        <p:spPr>
          <a:xfrm>
            <a:off x="2486936" y="3333762"/>
            <a:ext cx="1556836" cy="923330"/>
          </a:xfrm>
          <a:prstGeom prst="rect">
            <a:avLst/>
          </a:prstGeom>
          <a:noFill/>
        </p:spPr>
        <p:txBody>
          <a:bodyPr wrap="none" rtlCol="0">
            <a:spAutoFit/>
          </a:bodyPr>
          <a:lstStyle/>
          <a:p>
            <a:pPr algn="r"/>
            <a:r>
              <a:rPr kumimoji="1" lang="ja-JP" altLang="en-US" dirty="0">
                <a:solidFill>
                  <a:srgbClr val="008000"/>
                </a:solidFill>
              </a:rPr>
              <a:t>ガウス点を</a:t>
            </a:r>
            <a:br>
              <a:rPr kumimoji="1" lang="en-US" altLang="ja-JP" dirty="0">
                <a:solidFill>
                  <a:srgbClr val="008000"/>
                </a:solidFill>
              </a:rPr>
            </a:br>
            <a:r>
              <a:rPr kumimoji="1" lang="ja-JP" altLang="en-US" dirty="0">
                <a:solidFill>
                  <a:srgbClr val="008000"/>
                </a:solidFill>
              </a:rPr>
              <a:t>各要素中心に</a:t>
            </a:r>
            <a:br>
              <a:rPr kumimoji="1" lang="en-US" altLang="ja-JP" dirty="0">
                <a:solidFill>
                  <a:srgbClr val="008000"/>
                </a:solidFill>
              </a:rPr>
            </a:br>
            <a:r>
              <a:rPr kumimoji="1" lang="ja-JP" altLang="en-US" dirty="0">
                <a:solidFill>
                  <a:srgbClr val="008000"/>
                </a:solidFill>
              </a:rPr>
              <a:t>配置</a:t>
            </a:r>
          </a:p>
        </p:txBody>
      </p:sp>
      <p:sp>
        <p:nvSpPr>
          <p:cNvPr id="46" name="テキスト ボックス 45">
            <a:extLst>
              <a:ext uri="{FF2B5EF4-FFF2-40B4-BE49-F238E27FC236}">
                <a16:creationId xmlns:a16="http://schemas.microsoft.com/office/drawing/2014/main" id="{0D87252C-1096-DC16-2B62-06B663873B00}"/>
              </a:ext>
            </a:extLst>
          </p:cNvPr>
          <p:cNvSpPr txBox="1"/>
          <p:nvPr/>
        </p:nvSpPr>
        <p:spPr>
          <a:xfrm>
            <a:off x="8269762" y="3431804"/>
            <a:ext cx="1678666" cy="923330"/>
          </a:xfrm>
          <a:prstGeom prst="rect">
            <a:avLst/>
          </a:prstGeom>
          <a:noFill/>
        </p:spPr>
        <p:txBody>
          <a:bodyPr wrap="none" rtlCol="0">
            <a:spAutoFit/>
          </a:bodyPr>
          <a:lstStyle/>
          <a:p>
            <a:r>
              <a:rPr kumimoji="1" lang="ja-JP" altLang="en-US" dirty="0">
                <a:solidFill>
                  <a:srgbClr val="FF0000"/>
                </a:solidFill>
              </a:rPr>
              <a:t>ガウス点を</a:t>
            </a:r>
            <a:br>
              <a:rPr kumimoji="1" lang="en-US" altLang="ja-JP" dirty="0">
                <a:solidFill>
                  <a:srgbClr val="FF0000"/>
                </a:solidFill>
              </a:rPr>
            </a:br>
            <a:r>
              <a:rPr kumimoji="1" lang="ja-JP" altLang="en-US" dirty="0">
                <a:solidFill>
                  <a:srgbClr val="FF0000"/>
                </a:solidFill>
              </a:rPr>
              <a:t>各エッジ中心に</a:t>
            </a:r>
            <a:br>
              <a:rPr kumimoji="1" lang="en-US" altLang="ja-JP" dirty="0">
                <a:solidFill>
                  <a:srgbClr val="FF0000"/>
                </a:solidFill>
              </a:rPr>
            </a:br>
            <a:r>
              <a:rPr kumimoji="1" lang="ja-JP" altLang="en-US" dirty="0">
                <a:solidFill>
                  <a:srgbClr val="FF0000"/>
                </a:solidFill>
              </a:rPr>
              <a:t>配置</a:t>
            </a:r>
          </a:p>
        </p:txBody>
      </p:sp>
      <p:sp>
        <p:nvSpPr>
          <p:cNvPr id="5" name="スライド番号プレースホルダー 4">
            <a:extLst>
              <a:ext uri="{FF2B5EF4-FFF2-40B4-BE49-F238E27FC236}">
                <a16:creationId xmlns:a16="http://schemas.microsoft.com/office/drawing/2014/main" id="{DF50498C-0478-20AB-2A7F-7C6014D71A11}"/>
              </a:ext>
            </a:extLst>
          </p:cNvPr>
          <p:cNvSpPr>
            <a:spLocks noGrp="1"/>
          </p:cNvSpPr>
          <p:nvPr>
            <p:ph type="sldNum" sz="quarter" idx="4"/>
          </p:nvPr>
        </p:nvSpPr>
        <p:spPr/>
        <p:txBody>
          <a:bodyPr/>
          <a:lstStyle/>
          <a:p>
            <a:r>
              <a:rPr lang="en-US" altLang="ja-JP"/>
              <a:t>P. </a:t>
            </a:r>
            <a:fld id="{46905B5D-1FC7-487A-AD75-007BD4BDDA5E}" type="slidenum">
              <a:rPr lang="ja-JP" altLang="en-US" smtClean="0"/>
              <a:pPr/>
              <a:t>28</a:t>
            </a:fld>
            <a:endParaRPr lang="ja-JP" altLang="en-US" b="1" dirty="0"/>
          </a:p>
        </p:txBody>
      </p:sp>
    </p:spTree>
    <p:extLst>
      <p:ext uri="{BB962C8B-B14F-4D97-AF65-F5344CB8AC3E}">
        <p14:creationId xmlns:p14="http://schemas.microsoft.com/office/powerpoint/2010/main" val="10699593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E67DEF-9231-4A1C-B05B-EDD3E3B1F799}"/>
              </a:ext>
            </a:extLst>
          </p:cNvPr>
          <p:cNvSpPr>
            <a:spLocks noGrp="1"/>
          </p:cNvSpPr>
          <p:nvPr>
            <p:ph type="title"/>
          </p:nvPr>
        </p:nvSpPr>
        <p:spPr/>
        <p:txBody>
          <a:bodyPr>
            <a:normAutofit/>
          </a:bodyPr>
          <a:lstStyle/>
          <a:p>
            <a:r>
              <a:rPr kumimoji="1" lang="ja-JP" altLang="en-US" dirty="0"/>
              <a:t>特徴２：複数台の槽内移動解析</a:t>
            </a:r>
            <a:r>
              <a:rPr lang="ja-JP" altLang="en-US" dirty="0"/>
              <a:t>に対応</a:t>
            </a:r>
            <a:endParaRPr kumimoji="1" lang="ja-JP" altLang="en-US" dirty="0"/>
          </a:p>
        </p:txBody>
      </p:sp>
      <p:sp>
        <p:nvSpPr>
          <p:cNvPr id="3" name="コンテンツ プレースホルダー 2">
            <a:extLst>
              <a:ext uri="{FF2B5EF4-FFF2-40B4-BE49-F238E27FC236}">
                <a16:creationId xmlns:a16="http://schemas.microsoft.com/office/drawing/2014/main" id="{EB916030-85D9-4592-82FA-BB03BE89BFC4}"/>
              </a:ext>
            </a:extLst>
          </p:cNvPr>
          <p:cNvSpPr>
            <a:spLocks noGrp="1"/>
          </p:cNvSpPr>
          <p:nvPr>
            <p:ph idx="1"/>
          </p:nvPr>
        </p:nvSpPr>
        <p:spPr/>
        <p:txBody>
          <a:bodyPr anchor="b"/>
          <a:lstStyle/>
          <a:p>
            <a:r>
              <a:rPr lang="ja-JP" altLang="en-US" sz="2400" spc="-10" dirty="0"/>
              <a:t>ユーザーは電着槽メッシュおよび車体周辺メッシュ（車種数分）を用意し，</a:t>
            </a:r>
            <a:br>
              <a:rPr lang="en-US" altLang="ja-JP" sz="2400" spc="-10" dirty="0"/>
            </a:br>
            <a:r>
              <a:rPr lang="ja-JP" altLang="en-US" sz="2400" spc="-10" dirty="0"/>
              <a:t>各車体の移動パターンを入力するだけ．</a:t>
            </a:r>
            <a:endParaRPr lang="en-US" altLang="ja-JP" sz="2400" spc="-10" dirty="0"/>
          </a:p>
          <a:p>
            <a:r>
              <a:rPr lang="ja-JP" altLang="en-US" sz="2400" spc="-10" dirty="0"/>
              <a:t>多点拘束</a:t>
            </a:r>
            <a:r>
              <a:rPr lang="en-US" altLang="ja-JP" sz="2400" spc="-10" dirty="0"/>
              <a:t>(MPC)</a:t>
            </a:r>
            <a:r>
              <a:rPr lang="ja-JP" altLang="en-US" sz="2400" spc="-10" dirty="0"/>
              <a:t>により，</a:t>
            </a:r>
            <a:r>
              <a:rPr lang="en-US" altLang="ja-JP" sz="2400" spc="-10" dirty="0"/>
              <a:t>EDESFEM</a:t>
            </a:r>
            <a:r>
              <a:rPr lang="ja-JP" altLang="en-US" sz="2400" spc="-10" dirty="0"/>
              <a:t>内部で</a:t>
            </a:r>
            <a:r>
              <a:rPr lang="ja-JP" altLang="en-US" sz="2400" spc="-10" dirty="0">
                <a:solidFill>
                  <a:srgbClr val="008000"/>
                </a:solidFill>
              </a:rPr>
              <a:t>メッシュ同士が界面で自動的に結合</a:t>
            </a:r>
            <a:r>
              <a:rPr lang="ja-JP" altLang="en-US" sz="2400" spc="-10" dirty="0"/>
              <a:t>される．</a:t>
            </a:r>
            <a:endParaRPr kumimoji="1" lang="ja-JP" altLang="en-US" dirty="0"/>
          </a:p>
        </p:txBody>
      </p:sp>
      <p:pic>
        <p:nvPicPr>
          <p:cNvPr id="15" name="図 14">
            <a:extLst>
              <a:ext uri="{FF2B5EF4-FFF2-40B4-BE49-F238E27FC236}">
                <a16:creationId xmlns:a16="http://schemas.microsoft.com/office/drawing/2014/main" id="{0C03FC69-72B9-4EDC-800B-BD9C19BD44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353"/>
          <a:stretch/>
        </p:blipFill>
        <p:spPr>
          <a:xfrm>
            <a:off x="2796332" y="1124744"/>
            <a:ext cx="6588224" cy="4299973"/>
          </a:xfrm>
          <a:prstGeom prst="rect">
            <a:avLst/>
          </a:prstGeom>
        </p:spPr>
      </p:pic>
      <p:sp>
        <p:nvSpPr>
          <p:cNvPr id="10" name="テキスト ボックス 9">
            <a:extLst>
              <a:ext uri="{FF2B5EF4-FFF2-40B4-BE49-F238E27FC236}">
                <a16:creationId xmlns:a16="http://schemas.microsoft.com/office/drawing/2014/main" id="{97138F4F-050F-4C25-B2F4-EE67DE6F50EC}"/>
              </a:ext>
            </a:extLst>
          </p:cNvPr>
          <p:cNvSpPr txBox="1"/>
          <p:nvPr/>
        </p:nvSpPr>
        <p:spPr>
          <a:xfrm>
            <a:off x="7212594" y="2314618"/>
            <a:ext cx="1367682" cy="646331"/>
          </a:xfrm>
          <a:prstGeom prst="rect">
            <a:avLst/>
          </a:prstGeom>
          <a:noFill/>
        </p:spPr>
        <p:txBody>
          <a:bodyPr wrap="none" rtlCol="0">
            <a:spAutoFit/>
          </a:bodyPr>
          <a:lstStyle/>
          <a:p>
            <a:pPr algn="ctr"/>
            <a:r>
              <a:rPr kumimoji="1" lang="ja-JP" altLang="en-US" dirty="0"/>
              <a:t>非アクティブ</a:t>
            </a:r>
            <a:br>
              <a:rPr kumimoji="1" lang="en-US" altLang="ja-JP" dirty="0"/>
            </a:br>
            <a:r>
              <a:rPr kumimoji="1" lang="ja-JP" altLang="en-US" dirty="0"/>
              <a:t>要素</a:t>
            </a:r>
          </a:p>
        </p:txBody>
      </p:sp>
      <p:sp>
        <p:nvSpPr>
          <p:cNvPr id="11" name="テキスト ボックス 10">
            <a:extLst>
              <a:ext uri="{FF2B5EF4-FFF2-40B4-BE49-F238E27FC236}">
                <a16:creationId xmlns:a16="http://schemas.microsoft.com/office/drawing/2014/main" id="{14C2EC1D-5644-4E19-8D71-F6399D26FD4F}"/>
              </a:ext>
            </a:extLst>
          </p:cNvPr>
          <p:cNvSpPr txBox="1"/>
          <p:nvPr/>
        </p:nvSpPr>
        <p:spPr>
          <a:xfrm>
            <a:off x="4271699" y="2420884"/>
            <a:ext cx="2069797" cy="646331"/>
          </a:xfrm>
          <a:prstGeom prst="rect">
            <a:avLst/>
          </a:prstGeom>
          <a:noFill/>
        </p:spPr>
        <p:txBody>
          <a:bodyPr wrap="none" rtlCol="0">
            <a:spAutoFit/>
          </a:bodyPr>
          <a:lstStyle/>
          <a:p>
            <a:pPr algn="r"/>
            <a:r>
              <a:rPr kumimoji="1" lang="ja-JP" altLang="en-US" dirty="0">
                <a:solidFill>
                  <a:srgbClr val="FF0000"/>
                </a:solidFill>
              </a:rPr>
              <a:t>車体周辺メッシュの</a:t>
            </a:r>
            <a:br>
              <a:rPr kumimoji="1" lang="en-US" altLang="ja-JP" dirty="0">
                <a:solidFill>
                  <a:srgbClr val="FF0000"/>
                </a:solidFill>
              </a:rPr>
            </a:br>
            <a:r>
              <a:rPr kumimoji="1" lang="ja-JP" altLang="en-US" dirty="0">
                <a:solidFill>
                  <a:srgbClr val="FF0000"/>
                </a:solidFill>
              </a:rPr>
              <a:t>アクティブ要素</a:t>
            </a:r>
          </a:p>
        </p:txBody>
      </p:sp>
      <p:sp>
        <p:nvSpPr>
          <p:cNvPr id="12" name="テキスト ボックス 11">
            <a:extLst>
              <a:ext uri="{FF2B5EF4-FFF2-40B4-BE49-F238E27FC236}">
                <a16:creationId xmlns:a16="http://schemas.microsoft.com/office/drawing/2014/main" id="{080C0577-8EE1-4157-94B7-95C40FE2CE92}"/>
              </a:ext>
            </a:extLst>
          </p:cNvPr>
          <p:cNvSpPr txBox="1"/>
          <p:nvPr/>
        </p:nvSpPr>
        <p:spPr>
          <a:xfrm>
            <a:off x="1019436" y="4545120"/>
            <a:ext cx="1848583" cy="646331"/>
          </a:xfrm>
          <a:prstGeom prst="rect">
            <a:avLst/>
          </a:prstGeom>
          <a:noFill/>
        </p:spPr>
        <p:txBody>
          <a:bodyPr wrap="none" rtlCol="0">
            <a:spAutoFit/>
          </a:bodyPr>
          <a:lstStyle/>
          <a:p>
            <a:pPr algn="r"/>
            <a:r>
              <a:rPr kumimoji="1" lang="ja-JP" altLang="en-US" dirty="0">
                <a:solidFill>
                  <a:srgbClr val="0000CC"/>
                </a:solidFill>
              </a:rPr>
              <a:t>電着槽メッシュの</a:t>
            </a:r>
            <a:br>
              <a:rPr kumimoji="1" lang="en-US" altLang="ja-JP" dirty="0">
                <a:solidFill>
                  <a:srgbClr val="0000CC"/>
                </a:solidFill>
              </a:rPr>
            </a:br>
            <a:r>
              <a:rPr kumimoji="1" lang="ja-JP" altLang="en-US" dirty="0">
                <a:solidFill>
                  <a:srgbClr val="0000CC"/>
                </a:solidFill>
              </a:rPr>
              <a:t>アクティブ要素</a:t>
            </a:r>
          </a:p>
        </p:txBody>
      </p:sp>
      <p:sp>
        <p:nvSpPr>
          <p:cNvPr id="16" name="テキスト ボックス 15">
            <a:extLst>
              <a:ext uri="{FF2B5EF4-FFF2-40B4-BE49-F238E27FC236}">
                <a16:creationId xmlns:a16="http://schemas.microsoft.com/office/drawing/2014/main" id="{3DBD9BA1-9E1E-468B-ACF3-844D5EC63CD3}"/>
              </a:ext>
            </a:extLst>
          </p:cNvPr>
          <p:cNvSpPr txBox="1"/>
          <p:nvPr/>
        </p:nvSpPr>
        <p:spPr>
          <a:xfrm>
            <a:off x="9574273" y="2622095"/>
            <a:ext cx="646331" cy="369332"/>
          </a:xfrm>
          <a:prstGeom prst="rect">
            <a:avLst/>
          </a:prstGeom>
          <a:noFill/>
        </p:spPr>
        <p:txBody>
          <a:bodyPr wrap="none" rtlCol="0">
            <a:spAutoFit/>
          </a:bodyPr>
          <a:lstStyle/>
          <a:p>
            <a:pPr algn="ctr"/>
            <a:r>
              <a:rPr kumimoji="1" lang="ja-JP" altLang="en-US" dirty="0"/>
              <a:t>水面</a:t>
            </a:r>
          </a:p>
        </p:txBody>
      </p:sp>
      <p:cxnSp>
        <p:nvCxnSpPr>
          <p:cNvPr id="18" name="直線矢印コネクタ 17">
            <a:extLst>
              <a:ext uri="{FF2B5EF4-FFF2-40B4-BE49-F238E27FC236}">
                <a16:creationId xmlns:a16="http://schemas.microsoft.com/office/drawing/2014/main" id="{30C5E1D3-A755-422E-B21B-A17D8811D698}"/>
              </a:ext>
            </a:extLst>
          </p:cNvPr>
          <p:cNvCxnSpPr>
            <a:cxnSpLocks/>
            <a:stCxn id="16" idx="1"/>
          </p:cNvCxnSpPr>
          <p:nvPr/>
        </p:nvCxnSpPr>
        <p:spPr>
          <a:xfrm flipH="1">
            <a:off x="9156340" y="2806761"/>
            <a:ext cx="417933" cy="18466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角丸四角形 22">
            <a:extLst>
              <a:ext uri="{FF2B5EF4-FFF2-40B4-BE49-F238E27FC236}">
                <a16:creationId xmlns:a16="http://schemas.microsoft.com/office/drawing/2014/main" id="{330DB872-F18B-15AF-2264-AB576649C566}"/>
              </a:ext>
            </a:extLst>
          </p:cNvPr>
          <p:cNvSpPr/>
          <p:nvPr/>
        </p:nvSpPr>
        <p:spPr>
          <a:xfrm>
            <a:off x="1745738" y="875190"/>
            <a:ext cx="8689412" cy="501582"/>
          </a:xfrm>
          <a:prstGeom prst="roundRect">
            <a:avLst>
              <a:gd name="adj" fmla="val 28025"/>
            </a:avLst>
          </a:pr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indent="0" algn="ctr">
              <a:buNone/>
            </a:pPr>
            <a:r>
              <a:rPr lang="ja-JP" altLang="en-US" sz="2400" dirty="0">
                <a:solidFill>
                  <a:srgbClr val="008000"/>
                </a:solidFill>
                <a:latin typeface="ＭＳ Ｐゴシック" panose="020B0600070205080204" pitchFamily="50" charset="-128"/>
                <a:ea typeface="ＭＳ Ｐゴシック" panose="020B0600070205080204" pitchFamily="50" charset="-128"/>
              </a:rPr>
              <a:t>オーバーセットメッシュ法</a:t>
            </a:r>
            <a:r>
              <a:rPr lang="ja-JP" altLang="en-US" sz="2400" dirty="0">
                <a:latin typeface="ＭＳ Ｐゴシック" panose="020B0600070205080204" pitchFamily="50" charset="-128"/>
                <a:ea typeface="ＭＳ Ｐゴシック" panose="020B0600070205080204" pitchFamily="50" charset="-128"/>
              </a:rPr>
              <a:t>により，複数台の槽内移動解析が可能</a:t>
            </a:r>
            <a:endParaRPr lang="en-US" altLang="ja-JP" sz="2400" dirty="0">
              <a:latin typeface="ＭＳ Ｐゴシック" panose="020B0600070205080204" pitchFamily="50" charset="-128"/>
              <a:ea typeface="ＭＳ Ｐゴシック" panose="020B0600070205080204" pitchFamily="50" charset="-128"/>
            </a:endParaRPr>
          </a:p>
        </p:txBody>
      </p:sp>
      <p:sp>
        <p:nvSpPr>
          <p:cNvPr id="6" name="スライド番号プレースホルダー 5">
            <a:extLst>
              <a:ext uri="{FF2B5EF4-FFF2-40B4-BE49-F238E27FC236}">
                <a16:creationId xmlns:a16="http://schemas.microsoft.com/office/drawing/2014/main" id="{2D526892-82DA-DA61-5049-6DED6A96BECD}"/>
              </a:ext>
            </a:extLst>
          </p:cNvPr>
          <p:cNvSpPr>
            <a:spLocks noGrp="1"/>
          </p:cNvSpPr>
          <p:nvPr>
            <p:ph type="sldNum" sz="quarter" idx="4"/>
          </p:nvPr>
        </p:nvSpPr>
        <p:spPr/>
        <p:txBody>
          <a:bodyPr/>
          <a:lstStyle/>
          <a:p>
            <a:r>
              <a:rPr lang="en-US" altLang="ja-JP"/>
              <a:t>P. </a:t>
            </a:r>
            <a:fld id="{46905B5D-1FC7-487A-AD75-007BD4BDDA5E}" type="slidenum">
              <a:rPr lang="ja-JP" altLang="en-US" smtClean="0"/>
              <a:pPr/>
              <a:t>29</a:t>
            </a:fld>
            <a:endParaRPr lang="ja-JP" altLang="en-US" b="1" dirty="0"/>
          </a:p>
        </p:txBody>
      </p:sp>
    </p:spTree>
    <p:extLst>
      <p:ext uri="{BB962C8B-B14F-4D97-AF65-F5344CB8AC3E}">
        <p14:creationId xmlns:p14="http://schemas.microsoft.com/office/powerpoint/2010/main" val="25159546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DFFDD33C-B643-FE2A-A4EB-025D35B75BF7}"/>
              </a:ext>
            </a:extLst>
          </p:cNvPr>
          <p:cNvSpPr>
            <a:spLocks noGrp="1"/>
          </p:cNvSpPr>
          <p:nvPr>
            <p:ph idx="1"/>
          </p:nvPr>
        </p:nvSpPr>
        <p:spPr/>
        <p:txBody>
          <a:bodyPr/>
          <a:lstStyle/>
          <a:p>
            <a:pPr marL="0" indent="0">
              <a:buNone/>
            </a:pPr>
            <a:r>
              <a:rPr lang="ja-JP" altLang="en-US" sz="2000" dirty="0"/>
              <a:t>＜前半＞　大西より発表</a:t>
            </a:r>
            <a:endParaRPr lang="en-US" altLang="ja-JP" sz="2000" dirty="0"/>
          </a:p>
          <a:p>
            <a:pPr>
              <a:buFont typeface="Wingdings" panose="05000000000000000000" pitchFamily="2" charset="2"/>
              <a:buChar char="l"/>
            </a:pPr>
            <a:r>
              <a:rPr lang="en-US" altLang="ja-JP" sz="2000" dirty="0"/>
              <a:t>13:30〜14:00</a:t>
            </a:r>
            <a:r>
              <a:rPr lang="ja-JP" altLang="en-US" sz="2000" dirty="0"/>
              <a:t>　科学大の電着ラボ実験</a:t>
            </a:r>
            <a:r>
              <a:rPr lang="en-US" altLang="ja-JP" sz="2000" dirty="0"/>
              <a:t>/</a:t>
            </a:r>
            <a:r>
              <a:rPr lang="ja-JP" altLang="en-US" sz="2000" dirty="0"/>
              <a:t>実ライン測定装置の紹介</a:t>
            </a:r>
            <a:endParaRPr lang="en-US" altLang="ja-JP" sz="2000" dirty="0"/>
          </a:p>
          <a:p>
            <a:pPr>
              <a:buFont typeface="Wingdings" panose="05000000000000000000" pitchFamily="2" charset="2"/>
              <a:buChar char="l"/>
            </a:pPr>
            <a:r>
              <a:rPr lang="en-US" altLang="ja-JP" sz="2000" dirty="0"/>
              <a:t>14:00〜14:30</a:t>
            </a:r>
            <a:r>
              <a:rPr lang="ja-JP" altLang="en-US" sz="2000" dirty="0"/>
              <a:t>　電着塗装シミュレータ「</a:t>
            </a:r>
            <a:r>
              <a:rPr lang="en-US" altLang="ja-JP" sz="2000" dirty="0"/>
              <a:t>EDESFEM</a:t>
            </a:r>
            <a:r>
              <a:rPr lang="ja-JP" altLang="en-US" sz="2000" dirty="0"/>
              <a:t>」の紹介</a:t>
            </a:r>
            <a:endParaRPr lang="en-US" altLang="ja-JP" sz="2000" dirty="0"/>
          </a:p>
          <a:p>
            <a:pPr>
              <a:buFont typeface="Wingdings" panose="05000000000000000000" pitchFamily="2" charset="2"/>
              <a:buChar char="l"/>
            </a:pPr>
            <a:r>
              <a:rPr lang="en-US" altLang="ja-JP" sz="2000" dirty="0"/>
              <a:t>14:30〜15:00</a:t>
            </a:r>
            <a:r>
              <a:rPr lang="ja-JP" altLang="en-US" sz="2000" dirty="0"/>
              <a:t>　多段電源電着槽の電気回路概説</a:t>
            </a:r>
            <a:endParaRPr lang="en-US" altLang="ja-JP" sz="2000" dirty="0"/>
          </a:p>
          <a:p>
            <a:pPr marL="0" indent="0">
              <a:buNone/>
            </a:pPr>
            <a:endParaRPr lang="en-US" altLang="ja-JP" sz="2000" dirty="0"/>
          </a:p>
          <a:p>
            <a:pPr marL="0" indent="0">
              <a:buNone/>
            </a:pPr>
            <a:r>
              <a:rPr lang="ja-JP" altLang="en-US" sz="2000" dirty="0"/>
              <a:t>＜休憩＞　</a:t>
            </a:r>
            <a:r>
              <a:rPr lang="en-US" altLang="ja-JP" sz="2000" dirty="0"/>
              <a:t>15</a:t>
            </a:r>
            <a:r>
              <a:rPr lang="ja-JP" altLang="en-US" sz="2000" dirty="0"/>
              <a:t>分</a:t>
            </a:r>
            <a:endParaRPr lang="en-US" altLang="ja-JP" sz="2000" dirty="0"/>
          </a:p>
          <a:p>
            <a:pPr marL="0" indent="0">
              <a:buNone/>
            </a:pPr>
            <a:endParaRPr lang="en-US" altLang="ja-JP" sz="2000" dirty="0"/>
          </a:p>
          <a:p>
            <a:pPr marL="0" indent="0">
              <a:buNone/>
            </a:pPr>
            <a:r>
              <a:rPr lang="ja-JP" altLang="en-US" sz="2000" dirty="0"/>
              <a:t>＜後半＞</a:t>
            </a:r>
            <a:endParaRPr lang="en-US" altLang="ja-JP" sz="2000" dirty="0"/>
          </a:p>
          <a:p>
            <a:pPr>
              <a:buFont typeface="Wingdings" panose="05000000000000000000" pitchFamily="2" charset="2"/>
              <a:buChar char="l"/>
            </a:pPr>
            <a:r>
              <a:rPr lang="en-US" altLang="ja-JP" sz="2000" dirty="0"/>
              <a:t>15:15〜15:30 </a:t>
            </a:r>
            <a:r>
              <a:rPr lang="ja-JP" altLang="en-US" sz="2000" dirty="0"/>
              <a:t>話題提供１：いすゞにおける</a:t>
            </a:r>
            <a:r>
              <a:rPr lang="en-US" altLang="ja-JP" sz="2000" dirty="0"/>
              <a:t>EDESFEM</a:t>
            </a:r>
            <a:r>
              <a:rPr lang="ja-JP" altLang="en-US" sz="2000" dirty="0"/>
              <a:t>活用の現状と今後 </a:t>
            </a:r>
            <a:r>
              <a:rPr lang="en-US" altLang="ja-JP" sz="2000" dirty="0"/>
              <a:t>- </a:t>
            </a:r>
            <a:r>
              <a:rPr lang="ja-JP" altLang="en-US" sz="2000" dirty="0"/>
              <a:t>渡邉 雅士（いすゞ）</a:t>
            </a:r>
          </a:p>
          <a:p>
            <a:pPr>
              <a:buFont typeface="Wingdings" panose="05000000000000000000" pitchFamily="2" charset="2"/>
              <a:buChar char="l"/>
            </a:pPr>
            <a:r>
              <a:rPr lang="en-US" altLang="ja-JP" sz="2000" dirty="0"/>
              <a:t>15:30〜15:45 </a:t>
            </a:r>
            <a:r>
              <a:rPr lang="ja-JP" altLang="en-US" sz="2000" dirty="0"/>
              <a:t>話題提供２：量産開発評価への</a:t>
            </a:r>
            <a:r>
              <a:rPr lang="en-US" altLang="ja-JP" sz="2000" dirty="0"/>
              <a:t>EDESFEM</a:t>
            </a:r>
            <a:r>
              <a:rPr lang="ja-JP" altLang="en-US" sz="2000" dirty="0"/>
              <a:t>適用 </a:t>
            </a:r>
            <a:r>
              <a:rPr lang="en-US" altLang="ja-JP" sz="2000" dirty="0"/>
              <a:t>- </a:t>
            </a:r>
            <a:r>
              <a:rPr lang="ja-JP" altLang="en-US" sz="2000" dirty="0"/>
              <a:t>問註所 久史（マツダ）</a:t>
            </a:r>
          </a:p>
          <a:p>
            <a:pPr>
              <a:buFont typeface="Wingdings" panose="05000000000000000000" pitchFamily="2" charset="2"/>
              <a:buChar char="l"/>
            </a:pPr>
            <a:r>
              <a:rPr lang="en-US" altLang="ja-JP" sz="2000" dirty="0"/>
              <a:t>15:45〜16:00 </a:t>
            </a:r>
            <a:r>
              <a:rPr lang="ja-JP" altLang="en-US" sz="2000" dirty="0"/>
              <a:t>話題提供３：電着塗装膜厚シミュレーションにおける材質、塗装前処理差等考慮の必要性</a:t>
            </a:r>
            <a:br>
              <a:rPr lang="en-US" altLang="ja-JP" sz="2000" dirty="0"/>
            </a:br>
            <a:r>
              <a:rPr lang="ja-JP" altLang="en-US" sz="2000" dirty="0"/>
              <a:t>　　　　　　　　　　　　　　　　　</a:t>
            </a:r>
            <a:r>
              <a:rPr lang="en-US" altLang="ja-JP" sz="2000" dirty="0"/>
              <a:t>- </a:t>
            </a:r>
            <a:r>
              <a:rPr lang="ja-JP" altLang="en-US" sz="2000" dirty="0"/>
              <a:t>小林 遼（</a:t>
            </a:r>
            <a:r>
              <a:rPr lang="en-US" altLang="ja-JP" sz="2000" dirty="0"/>
              <a:t>SUBARU</a:t>
            </a:r>
            <a:r>
              <a:rPr lang="ja-JP" altLang="en-US" sz="2000" dirty="0"/>
              <a:t>）</a:t>
            </a:r>
          </a:p>
          <a:p>
            <a:pPr>
              <a:buFont typeface="Wingdings" panose="05000000000000000000" pitchFamily="2" charset="2"/>
              <a:buChar char="l"/>
            </a:pPr>
            <a:r>
              <a:rPr lang="en-US" altLang="ja-JP" sz="2000" dirty="0"/>
              <a:t>16:00〜16:15 </a:t>
            </a:r>
            <a:r>
              <a:rPr lang="ja-JP" altLang="en-US" sz="2000" dirty="0"/>
              <a:t>話題提供４：電着塗装膜厚シミュレーションの進化と今後の展望 </a:t>
            </a:r>
            <a:r>
              <a:rPr lang="en-US" altLang="ja-JP" sz="2000" dirty="0"/>
              <a:t>- </a:t>
            </a:r>
            <a:r>
              <a:rPr lang="ja-JP" altLang="en-US" sz="2000" dirty="0"/>
              <a:t>樫山 武士（スズキ） </a:t>
            </a:r>
            <a:endParaRPr lang="en-US" altLang="ja-JP" sz="2000" dirty="0"/>
          </a:p>
          <a:p>
            <a:pPr>
              <a:buFont typeface="Wingdings" panose="05000000000000000000" pitchFamily="2" charset="2"/>
              <a:buChar char="l"/>
            </a:pPr>
            <a:r>
              <a:rPr lang="en-US" altLang="ja-JP" sz="2000" dirty="0"/>
              <a:t>16:15</a:t>
            </a:r>
            <a:r>
              <a:rPr lang="ja-JP" altLang="en-US" sz="2000" dirty="0"/>
              <a:t>～</a:t>
            </a:r>
            <a:r>
              <a:rPr lang="en-US" altLang="ja-JP" sz="2000" dirty="0"/>
              <a:t>17:00</a:t>
            </a:r>
            <a:r>
              <a:rPr lang="ja-JP" altLang="en-US" sz="2000" dirty="0"/>
              <a:t> 自由談義 </a:t>
            </a:r>
            <a:r>
              <a:rPr lang="en-US" altLang="ja-JP" sz="2000" dirty="0"/>
              <a:t>– </a:t>
            </a:r>
            <a:r>
              <a:rPr lang="ja-JP" altLang="en-US" sz="2000" dirty="0"/>
              <a:t>全員</a:t>
            </a:r>
          </a:p>
        </p:txBody>
      </p:sp>
      <p:sp>
        <p:nvSpPr>
          <p:cNvPr id="4" name="タイトル 3">
            <a:extLst>
              <a:ext uri="{FF2B5EF4-FFF2-40B4-BE49-F238E27FC236}">
                <a16:creationId xmlns:a16="http://schemas.microsoft.com/office/drawing/2014/main" id="{0EBB1636-5B39-DE5E-669F-44EA473345B3}"/>
              </a:ext>
            </a:extLst>
          </p:cNvPr>
          <p:cNvSpPr>
            <a:spLocks noGrp="1"/>
          </p:cNvSpPr>
          <p:nvPr>
            <p:ph type="title"/>
          </p:nvPr>
        </p:nvSpPr>
        <p:spPr/>
        <p:txBody>
          <a:bodyPr/>
          <a:lstStyle/>
          <a:p>
            <a:r>
              <a:rPr lang="ja-JP" altLang="en-US" dirty="0"/>
              <a:t>議事次第</a:t>
            </a:r>
          </a:p>
        </p:txBody>
      </p:sp>
      <p:sp>
        <p:nvSpPr>
          <p:cNvPr id="3" name="スライド番号プレースホルダー 2">
            <a:extLst>
              <a:ext uri="{FF2B5EF4-FFF2-40B4-BE49-F238E27FC236}">
                <a16:creationId xmlns:a16="http://schemas.microsoft.com/office/drawing/2014/main" id="{56C5F300-A92D-6F37-558D-2D2C45B5B783}"/>
              </a:ext>
            </a:extLst>
          </p:cNvPr>
          <p:cNvSpPr>
            <a:spLocks noGrp="1"/>
          </p:cNvSpPr>
          <p:nvPr>
            <p:ph type="sldNum" sz="quarter" idx="4"/>
          </p:nvPr>
        </p:nvSpPr>
        <p:spPr/>
        <p:txBody>
          <a:bodyPr/>
          <a:lstStyle/>
          <a:p>
            <a:r>
              <a:rPr lang="en-US" altLang="ja-JP"/>
              <a:t>P. </a:t>
            </a:r>
            <a:fld id="{46905B5D-1FC7-487A-AD75-007BD4BDDA5E}" type="slidenum">
              <a:rPr lang="ja-JP" altLang="en-US" smtClean="0"/>
              <a:pPr/>
              <a:t>3</a:t>
            </a:fld>
            <a:endParaRPr lang="ja-JP" altLang="en-US" b="1" dirty="0"/>
          </a:p>
        </p:txBody>
      </p:sp>
    </p:spTree>
    <p:extLst>
      <p:ext uri="{BB962C8B-B14F-4D97-AF65-F5344CB8AC3E}">
        <p14:creationId xmlns:p14="http://schemas.microsoft.com/office/powerpoint/2010/main" val="19220262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40C5CD5A-0065-2F17-9A12-59AE2D760273}"/>
              </a:ext>
            </a:extLst>
          </p:cNvPr>
          <p:cNvSpPr>
            <a:spLocks noGrp="1"/>
          </p:cNvSpPr>
          <p:nvPr>
            <p:ph idx="1"/>
          </p:nvPr>
        </p:nvSpPr>
        <p:spPr/>
        <p:txBody>
          <a:bodyPr anchor="b"/>
          <a:lstStyle/>
          <a:p>
            <a:r>
              <a:rPr lang="en-US" altLang="ja-JP" sz="2400" spc="-10" dirty="0"/>
              <a:t>EDESFEM</a:t>
            </a:r>
            <a:r>
              <a:rPr lang="ja-JP" altLang="en-US" sz="2400" spc="-10" dirty="0">
                <a:latin typeface="Bookman Old Style" panose="02050604050505020204" pitchFamily="18" charset="0"/>
              </a:rPr>
              <a:t>は</a:t>
            </a:r>
            <a:r>
              <a:rPr lang="ja-JP" altLang="en-US" sz="2400" dirty="0">
                <a:solidFill>
                  <a:srgbClr val="FF0000"/>
                </a:solidFill>
              </a:rPr>
              <a:t>多ノード</a:t>
            </a:r>
            <a:r>
              <a:rPr lang="en-US" altLang="ja-JP" sz="2400" dirty="0">
                <a:solidFill>
                  <a:srgbClr val="FF0000"/>
                </a:solidFill>
              </a:rPr>
              <a:t>/</a:t>
            </a:r>
            <a:r>
              <a:rPr lang="ja-JP" altLang="en-US" sz="2400" dirty="0">
                <a:solidFill>
                  <a:srgbClr val="FF0000"/>
                </a:solidFill>
              </a:rPr>
              <a:t>マルチコア</a:t>
            </a:r>
            <a:r>
              <a:rPr lang="en-US" altLang="ja-JP" sz="2400" dirty="0">
                <a:solidFill>
                  <a:srgbClr val="FF0000"/>
                </a:solidFill>
              </a:rPr>
              <a:t>CPU</a:t>
            </a:r>
            <a:r>
              <a:rPr lang="ja-JP" altLang="en-US" sz="2400" dirty="0">
                <a:solidFill>
                  <a:srgbClr val="FF0000"/>
                </a:solidFill>
              </a:rPr>
              <a:t>の</a:t>
            </a:r>
            <a:r>
              <a:rPr lang="en-US" altLang="ja-JP" sz="2400" dirty="0">
                <a:solidFill>
                  <a:srgbClr val="FF0000"/>
                </a:solidFill>
              </a:rPr>
              <a:t>HPC</a:t>
            </a:r>
            <a:r>
              <a:rPr lang="ja-JP" altLang="en-US" sz="2400" dirty="0">
                <a:solidFill>
                  <a:srgbClr val="FF0000"/>
                </a:solidFill>
              </a:rPr>
              <a:t>環境</a:t>
            </a:r>
            <a:r>
              <a:rPr lang="ja-JP" altLang="en-US" sz="2400" dirty="0"/>
              <a:t>で計算を実行できる．</a:t>
            </a:r>
            <a:endParaRPr lang="en-US" altLang="ja-JP" sz="2400" dirty="0"/>
          </a:p>
          <a:p>
            <a:r>
              <a:rPr lang="ja-JP" altLang="en-US" sz="2400" dirty="0"/>
              <a:t>解析手順：</a:t>
            </a:r>
            <a:endParaRPr lang="en-US" altLang="ja-JP" sz="2400" dirty="0"/>
          </a:p>
          <a:p>
            <a:pPr marL="914400" lvl="1" indent="-457200">
              <a:buFont typeface="+mj-lt"/>
              <a:buAutoNum type="arabicPeriod"/>
            </a:pPr>
            <a:r>
              <a:rPr lang="ja-JP" altLang="en-US" sz="2000" dirty="0"/>
              <a:t>電着槽メッシュと車体周辺メッシュを４節点四面体で作成する．</a:t>
            </a:r>
            <a:endParaRPr lang="en-US" altLang="ja-JP" sz="2000" dirty="0"/>
          </a:p>
          <a:p>
            <a:pPr marL="914400" lvl="1" indent="-457200">
              <a:buFont typeface="+mj-lt"/>
              <a:buAutoNum type="arabicPeriod"/>
            </a:pPr>
            <a:r>
              <a:rPr lang="en-US" altLang="ja-JP" sz="2000" dirty="0"/>
              <a:t>METIS</a:t>
            </a:r>
            <a:r>
              <a:rPr lang="ja-JP" altLang="en-US" sz="2000" dirty="0"/>
              <a:t>を使用し，各メッシュのパーティショニングとリオーダリングを行う．</a:t>
            </a:r>
            <a:br>
              <a:rPr lang="en-US" altLang="ja-JP" sz="2000" dirty="0"/>
            </a:br>
            <a:br>
              <a:rPr lang="en-US" altLang="ja-JP" sz="2000" dirty="0"/>
            </a:br>
            <a:br>
              <a:rPr lang="en-US" altLang="ja-JP" sz="2000" dirty="0"/>
            </a:br>
            <a:br>
              <a:rPr lang="en-US" altLang="ja-JP" sz="2000" dirty="0"/>
            </a:br>
            <a:br>
              <a:rPr lang="en-US" altLang="ja-JP" sz="2000" dirty="0"/>
            </a:br>
            <a:br>
              <a:rPr lang="en-US" altLang="ja-JP" sz="2000" dirty="0"/>
            </a:br>
            <a:endParaRPr lang="en-US" altLang="ja-JP" sz="2000" dirty="0"/>
          </a:p>
          <a:p>
            <a:pPr marL="914400" lvl="1" indent="-457200">
              <a:buFont typeface="+mj-lt"/>
              <a:buAutoNum type="arabicPeriod"/>
            </a:pPr>
            <a:r>
              <a:rPr lang="ja-JP" altLang="en-US" sz="2000" dirty="0"/>
              <a:t>メッシュファイル名，境界条件，移動パターン等が記載された入力ファイルを用意する．</a:t>
            </a:r>
            <a:endParaRPr lang="en-US" altLang="ja-JP" sz="2000" dirty="0"/>
          </a:p>
          <a:p>
            <a:pPr marL="914400" lvl="1" indent="-457200">
              <a:buFont typeface="+mj-lt"/>
              <a:buAutoNum type="arabicPeriod"/>
            </a:pPr>
            <a:r>
              <a:rPr lang="ja-JP" altLang="en-US" sz="2000" dirty="0"/>
              <a:t>解析を実行する．</a:t>
            </a:r>
            <a:r>
              <a:rPr lang="en-US" altLang="ja-JP" sz="2000" dirty="0" err="1"/>
              <a:t>OpenMPI</a:t>
            </a:r>
            <a:r>
              <a:rPr lang="ja-JP" altLang="en-US" sz="2000" dirty="0"/>
              <a:t>を用いる</a:t>
            </a:r>
            <a:r>
              <a:rPr lang="en-US" altLang="ja-JP" sz="2000" dirty="0"/>
              <a:t>Linux</a:t>
            </a:r>
            <a:r>
              <a:rPr lang="ja-JP" altLang="en-US" sz="2000" dirty="0"/>
              <a:t>環境での実行コマンド例は次の通り．</a:t>
            </a:r>
            <a:br>
              <a:rPr lang="en-US" altLang="ja-JP" sz="2000" dirty="0"/>
            </a:br>
            <a:r>
              <a:rPr lang="en-US" altLang="ja-JP" sz="2000" dirty="0" err="1">
                <a:latin typeface="Consolas" panose="020B0609020204030204" pitchFamily="49" charset="0"/>
              </a:rPr>
              <a:t>orterun</a:t>
            </a:r>
            <a:r>
              <a:rPr lang="en-US" altLang="ja-JP" sz="2000" dirty="0">
                <a:latin typeface="Consolas" panose="020B0609020204030204" pitchFamily="49" charset="0"/>
              </a:rPr>
              <a:t> –np 64 –map-by </a:t>
            </a:r>
            <a:r>
              <a:rPr lang="en-US" altLang="ja-JP" sz="2000" dirty="0" err="1">
                <a:latin typeface="Consolas" panose="020B0609020204030204" pitchFamily="49" charset="0"/>
              </a:rPr>
              <a:t>numa</a:t>
            </a:r>
            <a:r>
              <a:rPr lang="en-US" altLang="ja-JP" sz="2000" dirty="0">
                <a:latin typeface="Consolas" panose="020B0609020204030204" pitchFamily="49" charset="0"/>
              </a:rPr>
              <a:t> -bind-to </a:t>
            </a:r>
            <a:r>
              <a:rPr lang="en-US" altLang="ja-JP" sz="2000" dirty="0" err="1">
                <a:latin typeface="Consolas" panose="020B0609020204030204" pitchFamily="49" charset="0"/>
              </a:rPr>
              <a:t>numa</a:t>
            </a:r>
            <a:br>
              <a:rPr lang="en-US" altLang="ja-JP" sz="2000" dirty="0">
                <a:latin typeface="Consolas" panose="020B0609020204030204" pitchFamily="49" charset="0"/>
              </a:rPr>
            </a:br>
            <a:r>
              <a:rPr lang="en-US" altLang="ja-JP" sz="2000" dirty="0">
                <a:latin typeface="Consolas" panose="020B0609020204030204" pitchFamily="49" charset="0"/>
              </a:rPr>
              <a:t>        -x OMP_NUM_THREADS=8 -x </a:t>
            </a:r>
            <a:r>
              <a:rPr lang="en-US" altLang="ja-JP" sz="2000" dirty="0" err="1">
                <a:latin typeface="Consolas" panose="020B0609020204030204" pitchFamily="49" charset="0"/>
              </a:rPr>
              <a:t>numactl</a:t>
            </a:r>
            <a:r>
              <a:rPr lang="en-US" altLang="ja-JP" sz="2000" dirty="0">
                <a:latin typeface="Consolas" panose="020B0609020204030204" pitchFamily="49" charset="0"/>
              </a:rPr>
              <a:t> -l </a:t>
            </a:r>
            <a:r>
              <a:rPr lang="en-US" altLang="ja-JP" sz="2000" dirty="0" err="1">
                <a:latin typeface="Consolas" panose="020B0609020204030204" pitchFamily="49" charset="0"/>
              </a:rPr>
              <a:t>edesfem.bin</a:t>
            </a:r>
            <a:r>
              <a:rPr lang="en-US" altLang="ja-JP" sz="2000" dirty="0">
                <a:latin typeface="Consolas" panose="020B0609020204030204" pitchFamily="49" charset="0"/>
              </a:rPr>
              <a:t> </a:t>
            </a:r>
            <a:r>
              <a:rPr lang="en-US" altLang="ja-JP" sz="2000" dirty="0" err="1">
                <a:latin typeface="Consolas" panose="020B0609020204030204" pitchFamily="49" charset="0"/>
              </a:rPr>
              <a:t>input_file_name.ied</a:t>
            </a:r>
            <a:endParaRPr lang="ja-JP" altLang="en-US" sz="2400" dirty="0"/>
          </a:p>
        </p:txBody>
      </p:sp>
      <p:sp>
        <p:nvSpPr>
          <p:cNvPr id="3" name="タイトル 2">
            <a:extLst>
              <a:ext uri="{FF2B5EF4-FFF2-40B4-BE49-F238E27FC236}">
                <a16:creationId xmlns:a16="http://schemas.microsoft.com/office/drawing/2014/main" id="{EA8177DA-90C2-5644-4748-94F15879D7B6}"/>
              </a:ext>
            </a:extLst>
          </p:cNvPr>
          <p:cNvSpPr>
            <a:spLocks noGrp="1"/>
          </p:cNvSpPr>
          <p:nvPr>
            <p:ph type="title"/>
          </p:nvPr>
        </p:nvSpPr>
        <p:spPr/>
        <p:txBody>
          <a:bodyPr/>
          <a:lstStyle/>
          <a:p>
            <a:r>
              <a:rPr lang="ja-JP" altLang="en-US" dirty="0"/>
              <a:t>特徴３：並列計算による高速化が可能</a:t>
            </a:r>
          </a:p>
        </p:txBody>
      </p:sp>
      <p:pic>
        <p:nvPicPr>
          <p:cNvPr id="7" name="図 6" descr="テレビゲームの一場面&#10;&#10;中程度の精度で自動的に生成された説明">
            <a:extLst>
              <a:ext uri="{FF2B5EF4-FFF2-40B4-BE49-F238E27FC236}">
                <a16:creationId xmlns:a16="http://schemas.microsoft.com/office/drawing/2014/main" id="{5ECE1AC5-8573-76B6-2527-69E32EAF39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172" b="5172"/>
          <a:stretch/>
        </p:blipFill>
        <p:spPr>
          <a:xfrm>
            <a:off x="7317351" y="2888940"/>
            <a:ext cx="3348335" cy="1872208"/>
          </a:xfrm>
          <a:prstGeom prst="rect">
            <a:avLst/>
          </a:prstGeom>
        </p:spPr>
      </p:pic>
      <p:pic>
        <p:nvPicPr>
          <p:cNvPr id="9" name="図 8" descr="屋内, テーブル, 座る, グリーン が含まれている画像&#10;&#10;自動的に生成された説明">
            <a:extLst>
              <a:ext uri="{FF2B5EF4-FFF2-40B4-BE49-F238E27FC236}">
                <a16:creationId xmlns:a16="http://schemas.microsoft.com/office/drawing/2014/main" id="{D69F3E6C-B50D-4D61-7AAA-DA574BC5A5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9765" b="33383"/>
          <a:stretch/>
        </p:blipFill>
        <p:spPr>
          <a:xfrm>
            <a:off x="1199964" y="3284984"/>
            <a:ext cx="5796136" cy="1332148"/>
          </a:xfrm>
          <a:prstGeom prst="rect">
            <a:avLst/>
          </a:prstGeom>
        </p:spPr>
      </p:pic>
      <p:sp>
        <p:nvSpPr>
          <p:cNvPr id="10" name="テキスト ボックス 9">
            <a:extLst>
              <a:ext uri="{FF2B5EF4-FFF2-40B4-BE49-F238E27FC236}">
                <a16:creationId xmlns:a16="http://schemas.microsoft.com/office/drawing/2014/main" id="{90413E64-548D-33D8-081E-AA2AAD088596}"/>
              </a:ext>
            </a:extLst>
          </p:cNvPr>
          <p:cNvSpPr txBox="1"/>
          <p:nvPr/>
        </p:nvSpPr>
        <p:spPr>
          <a:xfrm>
            <a:off x="731404" y="3341481"/>
            <a:ext cx="3594254" cy="338554"/>
          </a:xfrm>
          <a:prstGeom prst="rect">
            <a:avLst/>
          </a:prstGeom>
          <a:solidFill>
            <a:schemeClr val="bg1">
              <a:lumMod val="85000"/>
            </a:schemeClr>
          </a:solidFill>
        </p:spPr>
        <p:txBody>
          <a:bodyPr wrap="none" rtlCol="0">
            <a:spAutoFit/>
          </a:bodyPr>
          <a:lstStyle/>
          <a:p>
            <a:pPr algn="ctr"/>
            <a:r>
              <a:rPr lang="ja-JP" altLang="en-US" sz="1600" dirty="0"/>
              <a:t>パーティショニングされた電着槽メッシュ</a:t>
            </a:r>
          </a:p>
        </p:txBody>
      </p:sp>
      <p:sp>
        <p:nvSpPr>
          <p:cNvPr id="11" name="テキスト ボックス 10">
            <a:extLst>
              <a:ext uri="{FF2B5EF4-FFF2-40B4-BE49-F238E27FC236}">
                <a16:creationId xmlns:a16="http://schemas.microsoft.com/office/drawing/2014/main" id="{852C5EB5-FF1A-8135-190D-A7F31B63A137}"/>
              </a:ext>
            </a:extLst>
          </p:cNvPr>
          <p:cNvSpPr txBox="1"/>
          <p:nvPr/>
        </p:nvSpPr>
        <p:spPr>
          <a:xfrm>
            <a:off x="7860196" y="4761148"/>
            <a:ext cx="3913251" cy="338554"/>
          </a:xfrm>
          <a:prstGeom prst="rect">
            <a:avLst/>
          </a:prstGeom>
          <a:solidFill>
            <a:schemeClr val="bg1">
              <a:lumMod val="85000"/>
            </a:schemeClr>
          </a:solidFill>
        </p:spPr>
        <p:txBody>
          <a:bodyPr wrap="none" rtlCol="0">
            <a:spAutoFit/>
          </a:bodyPr>
          <a:lstStyle/>
          <a:p>
            <a:pPr algn="ctr"/>
            <a:r>
              <a:rPr lang="ja-JP" altLang="en-US" sz="1600" dirty="0"/>
              <a:t>パーティショニングされた車体周辺メッシュ</a:t>
            </a:r>
          </a:p>
        </p:txBody>
      </p:sp>
      <p:sp>
        <p:nvSpPr>
          <p:cNvPr id="5" name="角丸四角形 22">
            <a:extLst>
              <a:ext uri="{FF2B5EF4-FFF2-40B4-BE49-F238E27FC236}">
                <a16:creationId xmlns:a16="http://schemas.microsoft.com/office/drawing/2014/main" id="{13CD89E1-7C82-FFBC-F3BF-17BE70A23F5D}"/>
              </a:ext>
            </a:extLst>
          </p:cNvPr>
          <p:cNvSpPr/>
          <p:nvPr/>
        </p:nvSpPr>
        <p:spPr>
          <a:xfrm>
            <a:off x="1745738" y="875190"/>
            <a:ext cx="8689412" cy="501582"/>
          </a:xfrm>
          <a:prstGeom prst="roundRect">
            <a:avLst>
              <a:gd name="adj" fmla="val 28025"/>
            </a:avLst>
          </a:pr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indent="0" algn="ctr">
              <a:buNone/>
            </a:pPr>
            <a:r>
              <a:rPr lang="en-US" altLang="ja-JP" sz="2400" dirty="0">
                <a:solidFill>
                  <a:srgbClr val="0000CC"/>
                </a:solidFill>
                <a:latin typeface="ＭＳ Ｐゴシック" panose="020B0600070205080204" pitchFamily="50" charset="-128"/>
                <a:ea typeface="ＭＳ Ｐゴシック" panose="020B0600070205080204" pitchFamily="50" charset="-128"/>
              </a:rPr>
              <a:t>MPI/OpenMP</a:t>
            </a:r>
            <a:r>
              <a:rPr lang="ja-JP" altLang="en-US" sz="2400" dirty="0">
                <a:solidFill>
                  <a:srgbClr val="0000CC"/>
                </a:solidFill>
                <a:latin typeface="ＭＳ Ｐゴシック" panose="020B0600070205080204" pitchFamily="50" charset="-128"/>
                <a:ea typeface="ＭＳ Ｐゴシック" panose="020B0600070205080204" pitchFamily="50" charset="-128"/>
              </a:rPr>
              <a:t>ハイブリッド並列</a:t>
            </a:r>
            <a:r>
              <a:rPr lang="ja-JP" altLang="en-US" sz="2400" dirty="0">
                <a:latin typeface="ＭＳ Ｐゴシック" panose="020B0600070205080204" pitchFamily="50" charset="-128"/>
                <a:ea typeface="ＭＳ Ｐゴシック" panose="020B0600070205080204" pitchFamily="50" charset="-128"/>
              </a:rPr>
              <a:t>により，種々の</a:t>
            </a:r>
            <a:r>
              <a:rPr lang="en-US" altLang="ja-JP" sz="2400" dirty="0">
                <a:latin typeface="ＭＳ Ｐゴシック" panose="020B0600070205080204" pitchFamily="50" charset="-128"/>
                <a:ea typeface="ＭＳ Ｐゴシック" panose="020B0600070205080204" pitchFamily="50" charset="-128"/>
              </a:rPr>
              <a:t>HPC</a:t>
            </a:r>
            <a:r>
              <a:rPr lang="ja-JP" altLang="en-US" sz="2400" dirty="0">
                <a:latin typeface="ＭＳ Ｐゴシック" panose="020B0600070205080204" pitchFamily="50" charset="-128"/>
                <a:ea typeface="ＭＳ Ｐゴシック" panose="020B0600070205080204" pitchFamily="50" charset="-128"/>
              </a:rPr>
              <a:t>環境に対応</a:t>
            </a:r>
            <a:endParaRPr lang="en-US" altLang="ja-JP" sz="2400" dirty="0">
              <a:latin typeface="ＭＳ Ｐゴシック" panose="020B0600070205080204" pitchFamily="50" charset="-128"/>
              <a:ea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BE4733E6-3385-B01B-81A4-025D5C894F68}"/>
              </a:ext>
            </a:extLst>
          </p:cNvPr>
          <p:cNvSpPr txBox="1"/>
          <p:nvPr/>
        </p:nvSpPr>
        <p:spPr>
          <a:xfrm>
            <a:off x="8276096" y="2000314"/>
            <a:ext cx="3859077" cy="923330"/>
          </a:xfrm>
          <a:prstGeom prst="rect">
            <a:avLst/>
          </a:prstGeom>
          <a:solidFill>
            <a:srgbClr val="FFFF00"/>
          </a:solid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l"/>
            <a:r>
              <a:rPr kumimoji="1" lang="en-US" altLang="ja-JP" dirty="0">
                <a:latin typeface="MS UI Gothic" panose="020B0600070205080204" pitchFamily="50" charset="-128"/>
                <a:ea typeface="MS UI Gothic" panose="020B0600070205080204" pitchFamily="50" charset="-128"/>
              </a:rPr>
              <a:t>※</a:t>
            </a:r>
            <a:r>
              <a:rPr lang="en-US" altLang="ja-JP" dirty="0">
                <a:latin typeface="MS UI Gothic" panose="020B0600070205080204" pitchFamily="50" charset="-128"/>
                <a:ea typeface="MS UI Gothic" panose="020B0600070205080204" pitchFamily="50" charset="-128"/>
              </a:rPr>
              <a:t>GPU</a:t>
            </a:r>
            <a:r>
              <a:rPr lang="ja-JP" altLang="en-US" dirty="0">
                <a:latin typeface="MS UI Gothic" panose="020B0600070205080204" pitchFamily="50" charset="-128"/>
                <a:ea typeface="MS UI Gothic" panose="020B0600070205080204" pitchFamily="50" charset="-128"/>
              </a:rPr>
              <a:t>には未対応．</a:t>
            </a:r>
            <a:endParaRPr lang="en-US" altLang="ja-JP" dirty="0">
              <a:latin typeface="MS UI Gothic" panose="020B0600070205080204" pitchFamily="50" charset="-128"/>
              <a:ea typeface="MS UI Gothic" panose="020B0600070205080204" pitchFamily="50" charset="-128"/>
            </a:endParaRPr>
          </a:p>
          <a:p>
            <a:pPr algn="l"/>
            <a:r>
              <a:rPr lang="en-US" altLang="ja-JP" dirty="0">
                <a:latin typeface="MS UI Gothic" panose="020B0600070205080204" pitchFamily="50" charset="-128"/>
                <a:ea typeface="MS UI Gothic" panose="020B0600070205080204" pitchFamily="50" charset="-128"/>
              </a:rPr>
              <a:t>※</a:t>
            </a:r>
            <a:r>
              <a:rPr lang="ja-JP" altLang="en-US" dirty="0">
                <a:latin typeface="MS UI Gothic" panose="020B0600070205080204" pitchFamily="50" charset="-128"/>
                <a:ea typeface="MS UI Gothic" panose="020B0600070205080204" pitchFamily="50" charset="-128"/>
              </a:rPr>
              <a:t>実車</a:t>
            </a:r>
            <a:r>
              <a:rPr kumimoji="1" lang="ja-JP" altLang="en-US" dirty="0">
                <a:latin typeface="MS UI Gothic" panose="020B0600070205080204" pitchFamily="50" charset="-128"/>
                <a:ea typeface="MS UI Gothic" panose="020B0600070205080204" pitchFamily="50" charset="-128"/>
              </a:rPr>
              <a:t>解析は事実上</a:t>
            </a:r>
            <a:r>
              <a:rPr kumimoji="1" lang="en-US" altLang="ja-JP" dirty="0">
                <a:latin typeface="MS UI Gothic" panose="020B0600070205080204" pitchFamily="50" charset="-128"/>
                <a:ea typeface="MS UI Gothic" panose="020B0600070205080204" pitchFamily="50" charset="-128"/>
              </a:rPr>
              <a:t>Linux</a:t>
            </a:r>
            <a:r>
              <a:rPr kumimoji="1" lang="ja-JP" altLang="en-US" dirty="0">
                <a:latin typeface="MS UI Gothic" panose="020B0600070205080204" pitchFamily="50" charset="-128"/>
                <a:ea typeface="MS UI Gothic" panose="020B0600070205080204" pitchFamily="50" charset="-128"/>
              </a:rPr>
              <a:t>版に限る．</a:t>
            </a:r>
            <a:br>
              <a:rPr kumimoji="1" lang="en-US" altLang="ja-JP" dirty="0">
                <a:latin typeface="MS UI Gothic" panose="020B0600070205080204" pitchFamily="50" charset="-128"/>
                <a:ea typeface="MS UI Gothic" panose="020B0600070205080204" pitchFamily="50" charset="-128"/>
              </a:rPr>
            </a:br>
            <a:r>
              <a:rPr kumimoji="1" lang="ja-JP" altLang="en-US" sz="1600" dirty="0">
                <a:latin typeface="MS UI Gothic" panose="020B0600070205080204" pitchFamily="50" charset="-128"/>
                <a:ea typeface="MS UI Gothic" panose="020B0600070205080204" pitchFamily="50" charset="-128"/>
              </a:rPr>
              <a:t>（</a:t>
            </a:r>
            <a:r>
              <a:rPr kumimoji="1" lang="en-US" altLang="ja-JP" sz="1600" dirty="0">
                <a:latin typeface="MS UI Gothic" panose="020B0600070205080204" pitchFamily="50" charset="-128"/>
                <a:ea typeface="MS UI Gothic" panose="020B0600070205080204" pitchFamily="50" charset="-128"/>
              </a:rPr>
              <a:t>Windows</a:t>
            </a:r>
            <a:r>
              <a:rPr kumimoji="1" lang="ja-JP" altLang="en-US" sz="1600" dirty="0">
                <a:latin typeface="MS UI Gothic" panose="020B0600070205080204" pitchFamily="50" charset="-128"/>
                <a:ea typeface="MS UI Gothic" panose="020B0600070205080204" pitchFamily="50" charset="-128"/>
              </a:rPr>
              <a:t>版は遅すぎて実車解析は厳しい．）</a:t>
            </a:r>
            <a:endParaRPr kumimoji="1" lang="ja-JP" altLang="en-US" dirty="0">
              <a:latin typeface="MS UI Gothic" panose="020B0600070205080204" pitchFamily="50" charset="-128"/>
              <a:ea typeface="MS UI Gothic" panose="020B0600070205080204" pitchFamily="50" charset="-128"/>
            </a:endParaRPr>
          </a:p>
        </p:txBody>
      </p:sp>
      <p:sp>
        <p:nvSpPr>
          <p:cNvPr id="8" name="スライド番号プレースホルダー 7">
            <a:extLst>
              <a:ext uri="{FF2B5EF4-FFF2-40B4-BE49-F238E27FC236}">
                <a16:creationId xmlns:a16="http://schemas.microsoft.com/office/drawing/2014/main" id="{97E75248-1193-0D32-FC74-500DCA10315C}"/>
              </a:ext>
            </a:extLst>
          </p:cNvPr>
          <p:cNvSpPr>
            <a:spLocks noGrp="1"/>
          </p:cNvSpPr>
          <p:nvPr>
            <p:ph type="sldNum" sz="quarter" idx="4"/>
          </p:nvPr>
        </p:nvSpPr>
        <p:spPr/>
        <p:txBody>
          <a:bodyPr/>
          <a:lstStyle/>
          <a:p>
            <a:r>
              <a:rPr lang="en-US" altLang="ja-JP"/>
              <a:t>P. </a:t>
            </a:r>
            <a:fld id="{46905B5D-1FC7-487A-AD75-007BD4BDDA5E}" type="slidenum">
              <a:rPr lang="ja-JP" altLang="en-US" smtClean="0"/>
              <a:pPr/>
              <a:t>30</a:t>
            </a:fld>
            <a:endParaRPr lang="ja-JP" altLang="en-US" b="1" dirty="0"/>
          </a:p>
        </p:txBody>
      </p:sp>
    </p:spTree>
    <p:extLst>
      <p:ext uri="{BB962C8B-B14F-4D97-AF65-F5344CB8AC3E}">
        <p14:creationId xmlns:p14="http://schemas.microsoft.com/office/powerpoint/2010/main" val="20121291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A34771D8-0A94-0584-5CB7-BE8A3C319B78}"/>
              </a:ext>
            </a:extLst>
          </p:cNvPr>
          <p:cNvSpPr>
            <a:spLocks noGrp="1"/>
          </p:cNvSpPr>
          <p:nvPr>
            <p:ph idx="1"/>
          </p:nvPr>
        </p:nvSpPr>
        <p:spPr/>
        <p:txBody>
          <a:bodyPr anchor="b"/>
          <a:lstStyle/>
          <a:p>
            <a:r>
              <a:rPr kumimoji="1" lang="ja-JP" altLang="en-US" sz="2400" dirty="0"/>
              <a:t>電着塗装では電着穴内部の袋部内板の膜厚が重要．</a:t>
            </a:r>
            <a:endParaRPr kumimoji="1" lang="en-US" altLang="ja-JP" sz="2400" dirty="0"/>
          </a:p>
          <a:p>
            <a:r>
              <a:rPr kumimoji="1" lang="ja-JP" altLang="en-US" sz="2400" dirty="0"/>
              <a:t>内板の析出挙動を数理モデルに落とし込むには詳細なラボ実験が不可欠．</a:t>
            </a:r>
            <a:endParaRPr kumimoji="1" lang="en-US" altLang="ja-JP" sz="2400" dirty="0"/>
          </a:p>
          <a:p>
            <a:endParaRPr lang="en-US" altLang="ja-JP" sz="2400" dirty="0"/>
          </a:p>
          <a:p>
            <a:endParaRPr kumimoji="1" lang="en-US" altLang="ja-JP" sz="2400" dirty="0"/>
          </a:p>
          <a:p>
            <a:endParaRPr lang="en-US" altLang="ja-JP" sz="2400" dirty="0"/>
          </a:p>
          <a:p>
            <a:endParaRPr kumimoji="1" lang="en-US" altLang="ja-JP" sz="2400" dirty="0"/>
          </a:p>
          <a:p>
            <a:endParaRPr kumimoji="1" lang="en-US" altLang="ja-JP" sz="2400" dirty="0"/>
          </a:p>
          <a:p>
            <a:endParaRPr lang="en-US" altLang="ja-JP" sz="2400" dirty="0"/>
          </a:p>
          <a:p>
            <a:pPr marL="0" indent="0">
              <a:buNone/>
            </a:pPr>
            <a:endParaRPr kumimoji="1" lang="en-US" altLang="ja-JP" sz="2400" dirty="0"/>
          </a:p>
          <a:p>
            <a:r>
              <a:rPr lang="en-US" altLang="ja-JP" sz="2400" spc="-10" dirty="0"/>
              <a:t>EDESFEM</a:t>
            </a:r>
            <a:r>
              <a:rPr lang="ja-JP" altLang="en-US" sz="2400" spc="-10" dirty="0">
                <a:latin typeface="Bookman Old Style" panose="02050604050505020204" pitchFamily="18" charset="0"/>
              </a:rPr>
              <a:t>には</a:t>
            </a:r>
            <a:r>
              <a:rPr lang="ja-JP" altLang="en-US" sz="2400" spc="-10" dirty="0">
                <a:solidFill>
                  <a:srgbClr val="0000CC"/>
                </a:solidFill>
                <a:latin typeface="Bookman Old Style" panose="02050604050505020204" pitchFamily="18" charset="0"/>
              </a:rPr>
              <a:t>最新の実験的知見</a:t>
            </a:r>
            <a:r>
              <a:rPr lang="ja-JP" altLang="en-US" sz="2400" spc="-10" dirty="0">
                <a:latin typeface="Bookman Old Style" panose="02050604050505020204" pitchFamily="18" charset="0"/>
              </a:rPr>
              <a:t>から得られた</a:t>
            </a:r>
            <a:r>
              <a:rPr lang="ja-JP" altLang="en-US" spc="-10" dirty="0">
                <a:latin typeface="Bookman Old Style" panose="02050604050505020204" pitchFamily="18" charset="0"/>
              </a:rPr>
              <a:t>塗膜</a:t>
            </a:r>
            <a:r>
              <a:rPr lang="ja-JP" altLang="en-US" sz="2400" spc="-10" dirty="0">
                <a:latin typeface="Bookman Old Style" panose="02050604050505020204" pitchFamily="18" charset="0"/>
              </a:rPr>
              <a:t>数理モデルが実装されている．</a:t>
            </a:r>
            <a:endParaRPr lang="en-US" altLang="ja-JP" sz="2400" dirty="0"/>
          </a:p>
          <a:p>
            <a:r>
              <a:rPr lang="ja-JP" altLang="en-US" sz="2400" dirty="0"/>
              <a:t>非物理的な</a:t>
            </a:r>
            <a:r>
              <a:rPr lang="ja-JP" altLang="en-US" sz="2400" dirty="0">
                <a:solidFill>
                  <a:srgbClr val="FF0000"/>
                </a:solidFill>
              </a:rPr>
              <a:t>「合わせ込み」作業の削減</a:t>
            </a:r>
            <a:r>
              <a:rPr lang="ja-JP" altLang="en-US" sz="2400" dirty="0"/>
              <a:t>に貢献．</a:t>
            </a:r>
            <a:endParaRPr lang="en-US" altLang="ja-JP" dirty="0"/>
          </a:p>
        </p:txBody>
      </p:sp>
      <p:sp>
        <p:nvSpPr>
          <p:cNvPr id="3" name="タイトル 2">
            <a:extLst>
              <a:ext uri="{FF2B5EF4-FFF2-40B4-BE49-F238E27FC236}">
                <a16:creationId xmlns:a16="http://schemas.microsoft.com/office/drawing/2014/main" id="{F4CD76CF-AB19-B4BA-73C5-B4C6D4C76F51}"/>
              </a:ext>
            </a:extLst>
          </p:cNvPr>
          <p:cNvSpPr>
            <a:spLocks noGrp="1"/>
          </p:cNvSpPr>
          <p:nvPr>
            <p:ph type="title"/>
          </p:nvPr>
        </p:nvSpPr>
        <p:spPr/>
        <p:txBody>
          <a:bodyPr/>
          <a:lstStyle/>
          <a:p>
            <a:r>
              <a:rPr kumimoji="1" lang="ja-JP" altLang="en-US" dirty="0"/>
              <a:t>特徴４：内板の析出遅れを忠実に再現</a:t>
            </a:r>
          </a:p>
        </p:txBody>
      </p:sp>
      <p:sp>
        <p:nvSpPr>
          <p:cNvPr id="5" name="角丸四角形 22">
            <a:extLst>
              <a:ext uri="{FF2B5EF4-FFF2-40B4-BE49-F238E27FC236}">
                <a16:creationId xmlns:a16="http://schemas.microsoft.com/office/drawing/2014/main" id="{6C78E2FD-6454-E1D1-FBA1-496CF285803E}"/>
              </a:ext>
            </a:extLst>
          </p:cNvPr>
          <p:cNvSpPr/>
          <p:nvPr/>
        </p:nvSpPr>
        <p:spPr>
          <a:xfrm>
            <a:off x="1745738" y="875190"/>
            <a:ext cx="8689412" cy="501582"/>
          </a:xfrm>
          <a:prstGeom prst="roundRect">
            <a:avLst>
              <a:gd name="adj" fmla="val 28025"/>
            </a:avLst>
          </a:pr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2400" dirty="0">
                <a:latin typeface="ＭＳ Ｐゴシック" panose="020B0600070205080204" pitchFamily="50" charset="-128"/>
                <a:ea typeface="ＭＳ Ｐゴシック" panose="020B0600070205080204" pitchFamily="50" charset="-128"/>
              </a:rPr>
              <a:t>詳細な電着ラボ実験に基づく</a:t>
            </a:r>
            <a:r>
              <a:rPr kumimoji="1" lang="ja-JP" altLang="en-US" sz="2400" dirty="0">
                <a:solidFill>
                  <a:srgbClr val="FF00FF"/>
                </a:solidFill>
                <a:latin typeface="ＭＳ Ｐゴシック" panose="020B0600070205080204" pitchFamily="50" charset="-128"/>
                <a:ea typeface="ＭＳ Ｐゴシック" panose="020B0600070205080204" pitchFamily="50" charset="-128"/>
              </a:rPr>
              <a:t>最新の</a:t>
            </a:r>
            <a:r>
              <a:rPr lang="ja-JP" altLang="en-US" sz="2400" dirty="0">
                <a:solidFill>
                  <a:srgbClr val="FF00FF"/>
                </a:solidFill>
                <a:latin typeface="ＭＳ Ｐゴシック" panose="020B0600070205080204" pitchFamily="50" charset="-128"/>
                <a:ea typeface="ＭＳ Ｐゴシック" panose="020B0600070205080204" pitchFamily="50" charset="-128"/>
              </a:rPr>
              <a:t>塗膜</a:t>
            </a:r>
            <a:r>
              <a:rPr kumimoji="1" lang="ja-JP" altLang="en-US" sz="2400" dirty="0">
                <a:solidFill>
                  <a:srgbClr val="FF00FF"/>
                </a:solidFill>
                <a:latin typeface="ＭＳ Ｐゴシック" panose="020B0600070205080204" pitchFamily="50" charset="-128"/>
                <a:ea typeface="ＭＳ Ｐゴシック" panose="020B0600070205080204" pitchFamily="50" charset="-128"/>
              </a:rPr>
              <a:t>数理モデル</a:t>
            </a:r>
            <a:r>
              <a:rPr kumimoji="1" lang="ja-JP" altLang="en-US" sz="2400" dirty="0">
                <a:latin typeface="ＭＳ Ｐゴシック" panose="020B0600070205080204" pitchFamily="50" charset="-128"/>
                <a:ea typeface="ＭＳ Ｐゴシック" panose="020B0600070205080204" pitchFamily="50" charset="-128"/>
              </a:rPr>
              <a:t>を搭載</a:t>
            </a:r>
            <a:endParaRPr kumimoji="1" lang="en-US" altLang="ja-JP" sz="2400" dirty="0">
              <a:latin typeface="ＭＳ Ｐゴシック" panose="020B0600070205080204" pitchFamily="50" charset="-128"/>
              <a:ea typeface="ＭＳ Ｐゴシック" panose="020B0600070205080204" pitchFamily="50" charset="-128"/>
            </a:endParaRPr>
          </a:p>
        </p:txBody>
      </p:sp>
      <p:pic>
        <p:nvPicPr>
          <p:cNvPr id="7" name="図 6">
            <a:extLst>
              <a:ext uri="{FF2B5EF4-FFF2-40B4-BE49-F238E27FC236}">
                <a16:creationId xmlns:a16="http://schemas.microsoft.com/office/drawing/2014/main" id="{EFA9176D-8D39-60E6-C5A5-0BD8F941A971}"/>
              </a:ext>
            </a:extLst>
          </p:cNvPr>
          <p:cNvPicPr>
            <a:picLocks noChangeAspect="1"/>
          </p:cNvPicPr>
          <p:nvPr/>
        </p:nvPicPr>
        <p:blipFill>
          <a:blip r:embed="rId3"/>
          <a:stretch>
            <a:fillRect/>
          </a:stretch>
        </p:blipFill>
        <p:spPr>
          <a:xfrm>
            <a:off x="47327" y="2471807"/>
            <a:ext cx="3096345" cy="3006813"/>
          </a:xfrm>
          <a:prstGeom prst="rect">
            <a:avLst/>
          </a:prstGeom>
        </p:spPr>
      </p:pic>
      <p:sp>
        <p:nvSpPr>
          <p:cNvPr id="9" name="テキスト ボックス 8">
            <a:extLst>
              <a:ext uri="{FF2B5EF4-FFF2-40B4-BE49-F238E27FC236}">
                <a16:creationId xmlns:a16="http://schemas.microsoft.com/office/drawing/2014/main" id="{27388C80-5C94-5392-DB8D-62C998E42C78}"/>
              </a:ext>
            </a:extLst>
          </p:cNvPr>
          <p:cNvSpPr txBox="1"/>
          <p:nvPr/>
        </p:nvSpPr>
        <p:spPr>
          <a:xfrm>
            <a:off x="408002" y="5203742"/>
            <a:ext cx="2355788" cy="277487"/>
          </a:xfrm>
          <a:prstGeom prst="rect">
            <a:avLst/>
          </a:prstGeom>
          <a:noFill/>
        </p:spPr>
        <p:txBody>
          <a:bodyPr wrap="square" lIns="0" tIns="0" rIns="0" bIns="0" rtlCol="0">
            <a:spAutoFit/>
          </a:bodyPr>
          <a:lstStyle/>
          <a:p>
            <a:pPr algn="ctr"/>
            <a:r>
              <a:rPr lang="ja-JP" altLang="en-US" dirty="0">
                <a:solidFill>
                  <a:schemeClr val="bg1"/>
                </a:solidFill>
              </a:rPr>
              <a:t>一枚板実験</a:t>
            </a:r>
            <a:endParaRPr kumimoji="1" lang="ja-JP" altLang="en-US" dirty="0">
              <a:solidFill>
                <a:schemeClr val="bg1"/>
              </a:solidFill>
            </a:endParaRPr>
          </a:p>
        </p:txBody>
      </p:sp>
      <p:pic>
        <p:nvPicPr>
          <p:cNvPr id="11" name="図 10" descr="屋内, テーブル, 流し, カップ が含まれている画像&#10;&#10;自動的に生成された説明">
            <a:extLst>
              <a:ext uri="{FF2B5EF4-FFF2-40B4-BE49-F238E27FC236}">
                <a16:creationId xmlns:a16="http://schemas.microsoft.com/office/drawing/2014/main" id="{406ED4DA-1456-BD83-E003-6A5E4FA556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232" t="9098" r="1569"/>
          <a:stretch/>
        </p:blipFill>
        <p:spPr>
          <a:xfrm>
            <a:off x="3431704" y="2472891"/>
            <a:ext cx="3888432" cy="3005732"/>
          </a:xfrm>
          <a:prstGeom prst="rect">
            <a:avLst/>
          </a:prstGeom>
        </p:spPr>
      </p:pic>
      <p:sp>
        <p:nvSpPr>
          <p:cNvPr id="12" name="テキスト ボックス 11">
            <a:extLst>
              <a:ext uri="{FF2B5EF4-FFF2-40B4-BE49-F238E27FC236}">
                <a16:creationId xmlns:a16="http://schemas.microsoft.com/office/drawing/2014/main" id="{0F5224F0-C672-3BC0-DEB8-CC39F84482D8}"/>
              </a:ext>
            </a:extLst>
          </p:cNvPr>
          <p:cNvSpPr txBox="1"/>
          <p:nvPr/>
        </p:nvSpPr>
        <p:spPr>
          <a:xfrm>
            <a:off x="4212409" y="5204229"/>
            <a:ext cx="2351643" cy="276999"/>
          </a:xfrm>
          <a:prstGeom prst="rect">
            <a:avLst/>
          </a:prstGeom>
          <a:noFill/>
        </p:spPr>
        <p:txBody>
          <a:bodyPr wrap="square" lIns="0" tIns="0" rIns="0" bIns="0" rtlCol="0">
            <a:spAutoFit/>
          </a:bodyPr>
          <a:lstStyle/>
          <a:p>
            <a:pPr algn="ctr"/>
            <a:r>
              <a:rPr lang="ja-JP" altLang="en-US" dirty="0">
                <a:solidFill>
                  <a:schemeClr val="bg1"/>
                </a:solidFill>
              </a:rPr>
              <a:t>４枚ボックス実験</a:t>
            </a:r>
            <a:endParaRPr kumimoji="1" lang="ja-JP" altLang="en-US" dirty="0">
              <a:solidFill>
                <a:schemeClr val="bg1"/>
              </a:solidFill>
            </a:endParaRPr>
          </a:p>
        </p:txBody>
      </p:sp>
      <p:pic>
        <p:nvPicPr>
          <p:cNvPr id="13" name="図 12" descr="テーブル, 屋内, 皿, ケーキ が含まれている画像&#10;&#10;自動的に生成された説明">
            <a:extLst>
              <a:ext uri="{FF2B5EF4-FFF2-40B4-BE49-F238E27FC236}">
                <a16:creationId xmlns:a16="http://schemas.microsoft.com/office/drawing/2014/main" id="{5B1D02D0-6C23-AC43-0679-F16142B93B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543" t="2225" r="7180"/>
          <a:stretch/>
        </p:blipFill>
        <p:spPr>
          <a:xfrm>
            <a:off x="7572164" y="2471806"/>
            <a:ext cx="4551221" cy="3005733"/>
          </a:xfrm>
          <a:prstGeom prst="rect">
            <a:avLst/>
          </a:prstGeom>
        </p:spPr>
      </p:pic>
      <p:sp>
        <p:nvSpPr>
          <p:cNvPr id="6" name="テキスト ボックス 5">
            <a:extLst>
              <a:ext uri="{FF2B5EF4-FFF2-40B4-BE49-F238E27FC236}">
                <a16:creationId xmlns:a16="http://schemas.microsoft.com/office/drawing/2014/main" id="{B8F631A3-F7F5-28D7-DB1E-6A9DD667CF05}"/>
              </a:ext>
            </a:extLst>
          </p:cNvPr>
          <p:cNvSpPr txBox="1"/>
          <p:nvPr/>
        </p:nvSpPr>
        <p:spPr>
          <a:xfrm>
            <a:off x="8663134" y="5203985"/>
            <a:ext cx="2351643" cy="276999"/>
          </a:xfrm>
          <a:prstGeom prst="rect">
            <a:avLst/>
          </a:prstGeom>
          <a:noFill/>
        </p:spPr>
        <p:txBody>
          <a:bodyPr wrap="square" lIns="0" tIns="0" rIns="0" bIns="0" rtlCol="0">
            <a:spAutoFit/>
          </a:bodyPr>
          <a:lstStyle/>
          <a:p>
            <a:pPr algn="ctr"/>
            <a:r>
              <a:rPr kumimoji="1" lang="ja-JP" altLang="en-US" dirty="0">
                <a:solidFill>
                  <a:schemeClr val="bg1"/>
                </a:solidFill>
              </a:rPr>
              <a:t>回流槽実験</a:t>
            </a:r>
          </a:p>
        </p:txBody>
      </p:sp>
      <p:sp>
        <p:nvSpPr>
          <p:cNvPr id="10" name="楕円 9">
            <a:extLst>
              <a:ext uri="{FF2B5EF4-FFF2-40B4-BE49-F238E27FC236}">
                <a16:creationId xmlns:a16="http://schemas.microsoft.com/office/drawing/2014/main" id="{9D8068CA-B766-C2FB-7F76-88C51725DF5B}"/>
              </a:ext>
            </a:extLst>
          </p:cNvPr>
          <p:cNvSpPr/>
          <p:nvPr/>
        </p:nvSpPr>
        <p:spPr>
          <a:xfrm>
            <a:off x="6416376" y="5946271"/>
            <a:ext cx="1989221" cy="433136"/>
          </a:xfrm>
          <a:prstGeom prst="ellipse">
            <a:avLst/>
          </a:prstGeom>
          <a:solidFill>
            <a:srgbClr val="40404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rgbClr val="FFFF00"/>
                </a:solidFill>
                <a:latin typeface="MS UI Gothic" panose="020B0600070205080204" pitchFamily="50" charset="-128"/>
                <a:ea typeface="MS UI Gothic" panose="020B0600070205080204" pitchFamily="50" charset="-128"/>
              </a:rPr>
              <a:t>質疑応答</a:t>
            </a:r>
            <a:endParaRPr kumimoji="1" lang="ja-JP" altLang="en-US" sz="2400" dirty="0">
              <a:solidFill>
                <a:srgbClr val="FFFF00"/>
              </a:solidFill>
              <a:latin typeface="MS UI Gothic" panose="020B0600070205080204" pitchFamily="50" charset="-128"/>
              <a:ea typeface="MS UI Gothic" panose="020B0600070205080204" pitchFamily="50" charset="-128"/>
            </a:endParaRPr>
          </a:p>
        </p:txBody>
      </p:sp>
      <p:sp>
        <p:nvSpPr>
          <p:cNvPr id="8" name="スライド番号プレースホルダー 7">
            <a:extLst>
              <a:ext uri="{FF2B5EF4-FFF2-40B4-BE49-F238E27FC236}">
                <a16:creationId xmlns:a16="http://schemas.microsoft.com/office/drawing/2014/main" id="{44DDC7A3-835B-5FA6-E603-6EABB1A8406E}"/>
              </a:ext>
            </a:extLst>
          </p:cNvPr>
          <p:cNvSpPr>
            <a:spLocks noGrp="1"/>
          </p:cNvSpPr>
          <p:nvPr>
            <p:ph type="sldNum" sz="quarter" idx="4"/>
          </p:nvPr>
        </p:nvSpPr>
        <p:spPr/>
        <p:txBody>
          <a:bodyPr/>
          <a:lstStyle/>
          <a:p>
            <a:r>
              <a:rPr lang="en-US" altLang="ja-JP"/>
              <a:t>P. </a:t>
            </a:r>
            <a:fld id="{46905B5D-1FC7-487A-AD75-007BD4BDDA5E}" type="slidenum">
              <a:rPr lang="ja-JP" altLang="en-US" smtClean="0"/>
              <a:pPr/>
              <a:t>31</a:t>
            </a:fld>
            <a:endParaRPr lang="ja-JP" altLang="en-US" b="1" dirty="0"/>
          </a:p>
        </p:txBody>
      </p:sp>
    </p:spTree>
    <p:extLst>
      <p:ext uri="{BB962C8B-B14F-4D97-AF65-F5344CB8AC3E}">
        <p14:creationId xmlns:p14="http://schemas.microsoft.com/office/powerpoint/2010/main" val="21190859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193CA6E2-C84C-FF78-C2E9-22DE4001C51B}"/>
                  </a:ext>
                </a:extLst>
              </p:cNvPr>
              <p:cNvSpPr>
                <a:spLocks noGrp="1"/>
              </p:cNvSpPr>
              <p:nvPr>
                <p:ph idx="1"/>
              </p:nvPr>
            </p:nvSpPr>
            <p:spPr/>
            <p:txBody>
              <a:bodyPr/>
              <a:lstStyle/>
              <a:p>
                <a:r>
                  <a:rPr lang="ja-JP" altLang="en-US" dirty="0"/>
                  <a:t>電着塗装シミュレーションにおいて</a:t>
                </a:r>
                <a:r>
                  <a:rPr kumimoji="1" lang="ja-JP" altLang="en-US" dirty="0"/>
                  <a:t>被塗装物表面の状態（</a:t>
                </a:r>
                <a:r>
                  <a:rPr kumimoji="1" lang="ja-JP" altLang="en-US" dirty="0">
                    <a:solidFill>
                      <a:srgbClr val="0000CC"/>
                    </a:solidFill>
                  </a:rPr>
                  <a:t>カソード境界条件）</a:t>
                </a:r>
                <a:br>
                  <a:rPr kumimoji="1" lang="en-US" altLang="ja-JP" dirty="0">
                    <a:solidFill>
                      <a:srgbClr val="0000CC"/>
                    </a:solidFill>
                  </a:rPr>
                </a:br>
                <a:r>
                  <a:rPr kumimoji="1" lang="ja-JP" altLang="en-US" dirty="0"/>
                  <a:t>を決めるためのモデル．</a:t>
                </a:r>
                <a:endParaRPr kumimoji="1" lang="en-US" altLang="ja-JP" dirty="0"/>
              </a:p>
              <a:p>
                <a:r>
                  <a:rPr lang="ja-JP" altLang="en-US" dirty="0"/>
                  <a:t>３つのモデルから成る．</a:t>
                </a:r>
                <a:endParaRPr kumimoji="1" lang="en-US" altLang="ja-JP" dirty="0"/>
              </a:p>
              <a:p>
                <a:pPr marL="914400" lvl="1" indent="-514350">
                  <a:buFont typeface="+mj-lt"/>
                  <a:buAutoNum type="arabicPeriod"/>
                </a:pPr>
                <a:r>
                  <a:rPr kumimoji="1" lang="ja-JP" altLang="en-US" sz="2400" b="1" u="sng" dirty="0"/>
                  <a:t>塗膜抵抗モデル</a:t>
                </a:r>
                <a:r>
                  <a:rPr kumimoji="1" lang="ja-JP" altLang="en-US" sz="2400" dirty="0"/>
                  <a:t>：ある場所・ある瞬間の塗膜の抵抗が何</a:t>
                </a:r>
                <a:r>
                  <a:rPr kumimoji="1" lang="en-US" altLang="ja-JP" sz="2400" dirty="0"/>
                  <a:t>Ω</a:t>
                </a:r>
                <a:r>
                  <a:rPr kumimoji="1" lang="ja-JP" altLang="en-US" sz="2400" dirty="0"/>
                  <a:t>かを決める．</a:t>
                </a:r>
                <a:br>
                  <a:rPr kumimoji="1" lang="en-US" altLang="ja-JP" sz="2400" dirty="0"/>
                </a:br>
                <a:r>
                  <a:rPr kumimoji="1" lang="ja-JP" altLang="en-US" sz="2400" dirty="0"/>
                  <a:t>→ </a:t>
                </a:r>
                <a:r>
                  <a:rPr lang="ja-JP" altLang="en-US" sz="2400" dirty="0"/>
                  <a:t>その</a:t>
                </a:r>
                <a:r>
                  <a:rPr kumimoji="1" lang="ja-JP" altLang="en-US" sz="2400" dirty="0"/>
                  <a:t>場所の電流密度が決まる．</a:t>
                </a:r>
                <a:endParaRPr kumimoji="1" lang="en-US" altLang="ja-JP" sz="2400" dirty="0"/>
              </a:p>
              <a:p>
                <a:pPr marL="914400" lvl="1" indent="-514350">
                  <a:buFont typeface="+mj-lt"/>
                  <a:buAutoNum type="arabicPeriod"/>
                </a:pPr>
                <a:r>
                  <a:rPr lang="ja-JP" altLang="en-US" sz="2400" b="1" u="sng" dirty="0"/>
                  <a:t>塗膜成長モデル</a:t>
                </a:r>
                <a:r>
                  <a:rPr lang="ja-JP" altLang="en-US" sz="2400" dirty="0"/>
                  <a:t>：ある場所・ある瞬間の塗膜の成長速度が何</a:t>
                </a:r>
                <a14:m>
                  <m:oMath xmlns:m="http://schemas.openxmlformats.org/officeDocument/2006/math">
                    <m:r>
                      <m:rPr>
                        <m:sty m:val="p"/>
                      </m:rPr>
                      <a:rPr lang="ja-JP" altLang="en-US" sz="2400" b="0" i="0" smtClean="0">
                        <a:latin typeface="Cambria Math" panose="02040503050406030204" pitchFamily="18" charset="0"/>
                      </a:rPr>
                      <m:t>μ</m:t>
                    </m:r>
                    <m:r>
                      <m:rPr>
                        <m:sty m:val="p"/>
                      </m:rPr>
                      <a:rPr lang="en-US" altLang="ja-JP" sz="2400" b="0" i="0" smtClean="0">
                        <a:latin typeface="Cambria Math" panose="02040503050406030204" pitchFamily="18" charset="0"/>
                      </a:rPr>
                      <m:t>m</m:t>
                    </m:r>
                    <m:r>
                      <a:rPr lang="en-US" altLang="ja-JP" sz="2400" b="0" i="0" smtClean="0">
                        <a:latin typeface="Cambria Math" panose="02040503050406030204" pitchFamily="18" charset="0"/>
                      </a:rPr>
                      <m:t>/</m:t>
                    </m:r>
                    <m:r>
                      <m:rPr>
                        <m:sty m:val="p"/>
                      </m:rPr>
                      <a:rPr lang="en-US" altLang="ja-JP" sz="2400" b="0" i="0" smtClean="0">
                        <a:latin typeface="Cambria Math" panose="02040503050406030204" pitchFamily="18" charset="0"/>
                      </a:rPr>
                      <m:t>s</m:t>
                    </m:r>
                  </m:oMath>
                </a14:m>
                <a:r>
                  <a:rPr lang="ja-JP" altLang="en-US" sz="2400" dirty="0"/>
                  <a:t>かを決める．</a:t>
                </a:r>
                <a:br>
                  <a:rPr lang="en-US" altLang="ja-JP" sz="2400" dirty="0"/>
                </a:br>
                <a:r>
                  <a:rPr lang="ja-JP" altLang="en-US" sz="2400" dirty="0"/>
                  <a:t>→ その場所の次の時間ステップでの膜厚が決まる．</a:t>
                </a:r>
                <a:endParaRPr lang="en-US" altLang="ja-JP" sz="2400" dirty="0"/>
              </a:p>
              <a:p>
                <a:pPr marL="914400" lvl="1" indent="-514350">
                  <a:buFont typeface="+mj-lt"/>
                  <a:buAutoNum type="arabicPeriod"/>
                </a:pPr>
                <a:r>
                  <a:rPr kumimoji="1" lang="ja-JP" altLang="en-US" sz="2400" b="1" u="sng" dirty="0"/>
                  <a:t>析出開始モデル</a:t>
                </a:r>
                <a:r>
                  <a:rPr kumimoji="1" lang="ja-JP" altLang="en-US" sz="2400" dirty="0"/>
                  <a:t>：ある場所のモヤモヤが塗膜として析出を始めるか否かを決める．</a:t>
                </a:r>
                <a:br>
                  <a:rPr kumimoji="1" lang="en-US" altLang="ja-JP" sz="2400" dirty="0"/>
                </a:br>
                <a:r>
                  <a:rPr kumimoji="1" lang="ja-JP" altLang="en-US" sz="2400" dirty="0"/>
                  <a:t>→ その場所の析出開始時刻が決まる．</a:t>
                </a:r>
                <a:endParaRPr kumimoji="1" lang="en-US" altLang="ja-JP" sz="2400" dirty="0"/>
              </a:p>
              <a:p>
                <a:r>
                  <a:rPr kumimoji="1" lang="ja-JP" altLang="en-US" dirty="0"/>
                  <a:t>これら３つのモデル全てが</a:t>
                </a:r>
                <a:r>
                  <a:rPr kumimoji="1" lang="ja-JP" altLang="en-US" dirty="0">
                    <a:solidFill>
                      <a:srgbClr val="FF0000"/>
                    </a:solidFill>
                  </a:rPr>
                  <a:t>猛烈に非線形</a:t>
                </a:r>
                <a:r>
                  <a:rPr kumimoji="1" lang="ja-JP" altLang="en-US" dirty="0"/>
                  <a:t>であることが電着塗装シミュレーションを難しくしている</a:t>
                </a:r>
                <a:br>
                  <a:rPr kumimoji="1" lang="en-US" altLang="ja-JP" dirty="0"/>
                </a:br>
                <a:r>
                  <a:rPr kumimoji="1" lang="ja-JP" altLang="en-US" dirty="0"/>
                  <a:t>３大要因．</a:t>
                </a:r>
              </a:p>
            </p:txBody>
          </p:sp>
        </mc:Choice>
        <mc:Fallback xmlns="">
          <p:sp>
            <p:nvSpPr>
              <p:cNvPr id="2" name="コンテンツ プレースホルダー 1">
                <a:extLst>
                  <a:ext uri="{FF2B5EF4-FFF2-40B4-BE49-F238E27FC236}">
                    <a16:creationId xmlns:a16="http://schemas.microsoft.com/office/drawing/2014/main" id="{193CA6E2-C84C-FF78-C2E9-22DE4001C51B}"/>
                  </a:ext>
                </a:extLst>
              </p:cNvPr>
              <p:cNvSpPr>
                <a:spLocks noGrp="1" noRot="1" noChangeAspect="1" noMove="1" noResize="1" noEditPoints="1" noAdjustHandles="1" noChangeArrowheads="1" noChangeShapeType="1" noTextEdit="1"/>
              </p:cNvSpPr>
              <p:nvPr>
                <p:ph idx="1"/>
              </p:nvPr>
            </p:nvSpPr>
            <p:spPr>
              <a:blipFill>
                <a:blip r:embed="rId3"/>
                <a:stretch>
                  <a:fillRect l="-1534" t="-1584"/>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4CB54E7B-5210-807A-7174-2EE039F295DB}"/>
              </a:ext>
            </a:extLst>
          </p:cNvPr>
          <p:cNvSpPr>
            <a:spLocks noGrp="1"/>
          </p:cNvSpPr>
          <p:nvPr>
            <p:ph type="title"/>
          </p:nvPr>
        </p:nvSpPr>
        <p:spPr/>
        <p:txBody>
          <a:bodyPr/>
          <a:lstStyle/>
          <a:p>
            <a:r>
              <a:rPr lang="ja-JP" altLang="en-US" dirty="0"/>
              <a:t>塗膜</a:t>
            </a:r>
            <a:r>
              <a:rPr kumimoji="1" lang="ja-JP" altLang="en-US" dirty="0"/>
              <a:t>数理モデルとは？</a:t>
            </a:r>
          </a:p>
        </p:txBody>
      </p:sp>
      <p:sp>
        <p:nvSpPr>
          <p:cNvPr id="5" name="スライド番号プレースホルダー 4">
            <a:extLst>
              <a:ext uri="{FF2B5EF4-FFF2-40B4-BE49-F238E27FC236}">
                <a16:creationId xmlns:a16="http://schemas.microsoft.com/office/drawing/2014/main" id="{E17F96FA-BEEB-8104-79C5-DA3E1C17B97A}"/>
              </a:ext>
            </a:extLst>
          </p:cNvPr>
          <p:cNvSpPr>
            <a:spLocks noGrp="1"/>
          </p:cNvSpPr>
          <p:nvPr>
            <p:ph type="sldNum" sz="quarter" idx="4"/>
          </p:nvPr>
        </p:nvSpPr>
        <p:spPr/>
        <p:txBody>
          <a:bodyPr/>
          <a:lstStyle/>
          <a:p>
            <a:r>
              <a:rPr lang="en-US" altLang="ja-JP"/>
              <a:t>P. </a:t>
            </a:r>
            <a:fld id="{46905B5D-1FC7-487A-AD75-007BD4BDDA5E}" type="slidenum">
              <a:rPr lang="ja-JP" altLang="en-US" smtClean="0"/>
              <a:pPr/>
              <a:t>32</a:t>
            </a:fld>
            <a:endParaRPr lang="ja-JP" altLang="en-US" b="1" dirty="0"/>
          </a:p>
        </p:txBody>
      </p:sp>
    </p:spTree>
    <p:extLst>
      <p:ext uri="{BB962C8B-B14F-4D97-AF65-F5344CB8AC3E}">
        <p14:creationId xmlns:p14="http://schemas.microsoft.com/office/powerpoint/2010/main" val="19263247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158985E4-964F-F5D1-F3EB-6C5D3D6E66F2}"/>
                  </a:ext>
                </a:extLst>
              </p:cNvPr>
              <p:cNvSpPr>
                <a:spLocks noGrp="1"/>
              </p:cNvSpPr>
              <p:nvPr>
                <p:ph idx="1"/>
              </p:nvPr>
            </p:nvSpPr>
            <p:spPr>
              <a:xfrm>
                <a:off x="334434" y="623890"/>
                <a:ext cx="4459708" cy="5773737"/>
              </a:xfrm>
            </p:spPr>
            <p:txBody>
              <a:bodyPr/>
              <a:lstStyle/>
              <a:p>
                <a:pPr algn="just"/>
                <a:r>
                  <a:rPr kumimoji="1" lang="ja-JP" altLang="en-US" dirty="0">
                    <a:solidFill>
                      <a:srgbClr val="FF0000"/>
                    </a:solidFill>
                  </a:rPr>
                  <a:t>「塗膜抵抗∝膜厚」とはならない</a:t>
                </a:r>
                <a:r>
                  <a:rPr kumimoji="1" lang="ja-JP" altLang="en-US" dirty="0"/>
                  <a:t>のが難しさの本質．</a:t>
                </a:r>
                <a:endParaRPr kumimoji="1" lang="en-US" altLang="ja-JP" dirty="0"/>
              </a:p>
              <a:p>
                <a:pPr algn="just"/>
                <a:r>
                  <a:rPr lang="ja-JP" altLang="en-US" dirty="0"/>
                  <a:t>バトラー・ボルマー式に代表される電気化学理論は「表面電位∝電流密度」とならないことを説明できるだけ．</a:t>
                </a:r>
                <a:endParaRPr lang="en-US" altLang="ja-JP" dirty="0"/>
              </a:p>
              <a:p>
                <a:pPr algn="just"/>
                <a:r>
                  <a:rPr kumimoji="1" lang="ja-JP" altLang="en-US" dirty="0"/>
                  <a:t>水素穴の出来具合が非線形性に大きく関与していると想像される．（例：ガスピンだらけだと塗膜抵抗が下がる．）</a:t>
                </a:r>
                <a:endParaRPr kumimoji="1" lang="en-US" altLang="ja-JP" dirty="0"/>
              </a:p>
              <a:p>
                <a:pPr algn="just"/>
                <a:r>
                  <a:rPr lang="ja-JP" altLang="en-US" dirty="0"/>
                  <a:t>電流密度</a:t>
                </a:r>
                <a14:m>
                  <m:oMath xmlns:m="http://schemas.openxmlformats.org/officeDocument/2006/math">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𝑗</m:t>
                        </m:r>
                      </m:e>
                      <m:sub>
                        <m:r>
                          <m:rPr>
                            <m:sty m:val="p"/>
                          </m:rPr>
                          <a:rPr lang="en-US" altLang="ja-JP" b="0" i="0" smtClean="0">
                            <a:latin typeface="Cambria Math" panose="02040503050406030204" pitchFamily="18" charset="0"/>
                          </a:rPr>
                          <m:t>cat</m:t>
                        </m:r>
                      </m:sub>
                    </m:sSub>
                  </m:oMath>
                </a14:m>
                <a:r>
                  <a:rPr lang="ja-JP" altLang="en-US" dirty="0"/>
                  <a:t>が表面電位</a:t>
                </a:r>
                <a14:m>
                  <m:oMath xmlns:m="http://schemas.openxmlformats.org/officeDocument/2006/math">
                    <m:r>
                      <m:rPr>
                        <m:sty m:val="p"/>
                      </m:rPr>
                      <a:rPr lang="en-US" altLang="ja-JP" b="0" i="0" smtClean="0">
                        <a:latin typeface="Cambria Math" panose="02040503050406030204" pitchFamily="18" charset="0"/>
                      </a:rPr>
                      <m:t>Δ</m:t>
                    </m:r>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𝜙</m:t>
                        </m:r>
                      </m:e>
                      <m:sub>
                        <m:r>
                          <m:rPr>
                            <m:sty m:val="p"/>
                          </m:rPr>
                          <a:rPr lang="en-US" altLang="ja-JP" b="0" i="0" smtClean="0">
                            <a:latin typeface="Cambria Math" panose="02040503050406030204" pitchFamily="18" charset="0"/>
                          </a:rPr>
                          <m:t>cat</m:t>
                        </m:r>
                      </m:sub>
                    </m:sSub>
                  </m:oMath>
                </a14:m>
                <a:r>
                  <a:rPr lang="ja-JP" altLang="en-US" dirty="0"/>
                  <a:t>と膜厚</a:t>
                </a:r>
                <a14:m>
                  <m:oMath xmlns:m="http://schemas.openxmlformats.org/officeDocument/2006/math">
                    <m:r>
                      <a:rPr lang="en-US" altLang="ja-JP" b="0" i="1" smtClean="0">
                        <a:latin typeface="Cambria Math" panose="02040503050406030204" pitchFamily="18" charset="0"/>
                      </a:rPr>
                      <m:t>h</m:t>
                    </m:r>
                  </m:oMath>
                </a14:m>
                <a:r>
                  <a:rPr lang="ja-JP" altLang="en-US" dirty="0"/>
                  <a:t>の関数だとモデル化する</a:t>
                </a:r>
                <a:r>
                  <a:rPr lang="en-US" altLang="ja-JP" dirty="0"/>
                  <a:t>:</a:t>
                </a:r>
                <a:br>
                  <a:rPr lang="en-US" altLang="ja-JP" dirty="0"/>
                </a:br>
                <a:r>
                  <a:rPr lang="ja-JP" altLang="en-US" dirty="0"/>
                  <a:t>　　　　　　</a:t>
                </a:r>
                <a14:m>
                  <m:oMath xmlns:m="http://schemas.openxmlformats.org/officeDocument/2006/math">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𝑗</m:t>
                        </m:r>
                      </m:e>
                      <m:sub>
                        <m:r>
                          <m:rPr>
                            <m:sty m:val="p"/>
                          </m:rPr>
                          <a:rPr lang="en-US" altLang="ja-JP" b="0" i="0" smtClean="0">
                            <a:latin typeface="Cambria Math" panose="02040503050406030204" pitchFamily="18" charset="0"/>
                          </a:rPr>
                          <m:t>cat</m:t>
                        </m:r>
                      </m:sub>
                    </m:sSub>
                    <m:r>
                      <a:rPr lang="en-US" altLang="ja-JP" b="0" i="1" smtClean="0">
                        <a:latin typeface="Cambria Math" panose="02040503050406030204" pitchFamily="18" charset="0"/>
                      </a:rPr>
                      <m:t>(</m:t>
                    </m:r>
                    <m:r>
                      <m:rPr>
                        <m:sty m:val="p"/>
                      </m:rPr>
                      <a:rPr lang="en-US" altLang="ja-JP" b="0" i="0" smtClean="0">
                        <a:latin typeface="Cambria Math" panose="02040503050406030204" pitchFamily="18" charset="0"/>
                      </a:rPr>
                      <m:t>Δ</m:t>
                    </m:r>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𝜙</m:t>
                        </m:r>
                      </m:e>
                      <m:sub>
                        <m:r>
                          <m:rPr>
                            <m:sty m:val="p"/>
                          </m:rPr>
                          <a:rPr lang="en-US" altLang="ja-JP" b="0" i="0" smtClean="0">
                            <a:latin typeface="Cambria Math" panose="02040503050406030204" pitchFamily="18" charset="0"/>
                          </a:rPr>
                          <m:t>cat</m:t>
                        </m:r>
                      </m:sub>
                    </m:sSub>
                    <m:r>
                      <a:rPr lang="en-US" altLang="ja-JP" b="0" i="1" smtClean="0">
                        <a:latin typeface="Cambria Math" panose="02040503050406030204" pitchFamily="18" charset="0"/>
                      </a:rPr>
                      <m:t>;</m:t>
                    </m:r>
                    <m:r>
                      <a:rPr lang="en-US" altLang="ja-JP" b="0" i="1" smtClean="0">
                        <a:latin typeface="Cambria Math" panose="02040503050406030204" pitchFamily="18" charset="0"/>
                      </a:rPr>
                      <m:t>h</m:t>
                    </m:r>
                    <m:r>
                      <a:rPr lang="en-US" altLang="ja-JP" b="0" i="1" smtClean="0">
                        <a:latin typeface="Cambria Math" panose="02040503050406030204" pitchFamily="18" charset="0"/>
                      </a:rPr>
                      <m:t>)</m:t>
                    </m:r>
                  </m:oMath>
                </a14:m>
                <a:endParaRPr kumimoji="1" lang="en-US" altLang="ja-JP" dirty="0"/>
              </a:p>
              <a:p>
                <a:pPr algn="just"/>
                <a:r>
                  <a:rPr lang="ja-JP" altLang="en-US" dirty="0"/>
                  <a:t>右図は色が電気の流れやすさを表す．</a:t>
                </a:r>
                <a:endParaRPr lang="en-US" altLang="ja-JP" dirty="0"/>
              </a:p>
            </p:txBody>
          </p:sp>
        </mc:Choice>
        <mc:Fallback xmlns="">
          <p:sp>
            <p:nvSpPr>
              <p:cNvPr id="2" name="コンテンツ プレースホルダー 1">
                <a:extLst>
                  <a:ext uri="{FF2B5EF4-FFF2-40B4-BE49-F238E27FC236}">
                    <a16:creationId xmlns:a16="http://schemas.microsoft.com/office/drawing/2014/main" id="{158985E4-964F-F5D1-F3EB-6C5D3D6E66F2}"/>
                  </a:ext>
                </a:extLst>
              </p:cNvPr>
              <p:cNvSpPr>
                <a:spLocks noGrp="1" noRot="1" noChangeAspect="1" noMove="1" noResize="1" noEditPoints="1" noAdjustHandles="1" noChangeArrowheads="1" noChangeShapeType="1" noTextEdit="1"/>
              </p:cNvSpPr>
              <p:nvPr>
                <p:ph idx="1"/>
              </p:nvPr>
            </p:nvSpPr>
            <p:spPr>
              <a:xfrm>
                <a:off x="334434" y="623890"/>
                <a:ext cx="4459708" cy="5773737"/>
              </a:xfrm>
              <a:blipFill>
                <a:blip r:embed="rId3"/>
                <a:stretch>
                  <a:fillRect l="-3967" t="-1584" r="-4241" b="-3379"/>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4F5D6EDE-9CBD-5C8F-6425-350D75D540A6}"/>
              </a:ext>
            </a:extLst>
          </p:cNvPr>
          <p:cNvSpPr>
            <a:spLocks noGrp="1"/>
          </p:cNvSpPr>
          <p:nvPr>
            <p:ph type="title"/>
          </p:nvPr>
        </p:nvSpPr>
        <p:spPr/>
        <p:txBody>
          <a:bodyPr/>
          <a:lstStyle/>
          <a:p>
            <a:r>
              <a:rPr lang="en-US" altLang="ja-JP" dirty="0"/>
              <a:t>1.</a:t>
            </a:r>
            <a:r>
              <a:rPr lang="ja-JP" altLang="en-US" dirty="0"/>
              <a:t> </a:t>
            </a:r>
            <a:r>
              <a:rPr kumimoji="1" lang="ja-JP" altLang="en-US" dirty="0"/>
              <a:t>塗膜抵抗モデル</a:t>
            </a:r>
          </a:p>
        </p:txBody>
      </p:sp>
      <p:sp>
        <p:nvSpPr>
          <p:cNvPr id="5" name="スライド番号プレースホルダー 4">
            <a:extLst>
              <a:ext uri="{FF2B5EF4-FFF2-40B4-BE49-F238E27FC236}">
                <a16:creationId xmlns:a16="http://schemas.microsoft.com/office/drawing/2014/main" id="{C17D5A19-A6C8-711D-790F-FEA1B0BFAB95}"/>
              </a:ext>
            </a:extLst>
          </p:cNvPr>
          <p:cNvSpPr>
            <a:spLocks noGrp="1"/>
          </p:cNvSpPr>
          <p:nvPr>
            <p:ph type="sldNum" sz="quarter" idx="4"/>
          </p:nvPr>
        </p:nvSpPr>
        <p:spPr/>
        <p:txBody>
          <a:bodyPr/>
          <a:lstStyle/>
          <a:p>
            <a:r>
              <a:rPr lang="en-US" altLang="ja-JP"/>
              <a:t>P. </a:t>
            </a:r>
            <a:fld id="{46905B5D-1FC7-487A-AD75-007BD4BDDA5E}" type="slidenum">
              <a:rPr lang="ja-JP" altLang="en-US" smtClean="0"/>
              <a:pPr/>
              <a:t>33</a:t>
            </a:fld>
            <a:endParaRPr lang="ja-JP" altLang="en-US" b="1" dirty="0"/>
          </a:p>
        </p:txBody>
      </p:sp>
      <p:pic>
        <p:nvPicPr>
          <p:cNvPr id="8" name="図 7">
            <a:extLst>
              <a:ext uri="{FF2B5EF4-FFF2-40B4-BE49-F238E27FC236}">
                <a16:creationId xmlns:a16="http://schemas.microsoft.com/office/drawing/2014/main" id="{99D0B70C-F7C1-3B4D-54F7-626BD69F92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5950" y="640280"/>
            <a:ext cx="6044186" cy="5370800"/>
          </a:xfrm>
          <a:prstGeom prst="rect">
            <a:avLst/>
          </a:prstGeom>
        </p:spPr>
      </p:pic>
      <p:pic>
        <p:nvPicPr>
          <p:cNvPr id="10" name="図 9">
            <a:extLst>
              <a:ext uri="{FF2B5EF4-FFF2-40B4-BE49-F238E27FC236}">
                <a16:creationId xmlns:a16="http://schemas.microsoft.com/office/drawing/2014/main" id="{61293D1C-4FAF-C710-21DC-4C73D8D6B2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0322" y="867908"/>
            <a:ext cx="1201241" cy="3913322"/>
          </a:xfrm>
          <a:prstGeom prst="rect">
            <a:avLst/>
          </a:prstGeom>
        </p:spPr>
      </p:pic>
      <p:sp>
        <p:nvSpPr>
          <p:cNvPr id="6" name="テキスト ボックス 5">
            <a:extLst>
              <a:ext uri="{FF2B5EF4-FFF2-40B4-BE49-F238E27FC236}">
                <a16:creationId xmlns:a16="http://schemas.microsoft.com/office/drawing/2014/main" id="{0A9BD19C-59B1-25C5-3AA4-3321EAF17BBD}"/>
              </a:ext>
            </a:extLst>
          </p:cNvPr>
          <p:cNvSpPr txBox="1"/>
          <p:nvPr/>
        </p:nvSpPr>
        <p:spPr>
          <a:xfrm>
            <a:off x="4887134" y="6028295"/>
            <a:ext cx="7304866" cy="369332"/>
          </a:xfrm>
          <a:prstGeom prst="rect">
            <a:avLst/>
          </a:prstGeom>
          <a:noFill/>
          <a:ln w="6350" cap="flat" cmpd="sng" algn="ctr">
            <a:solidFill>
              <a:schemeClr val="tx1"/>
            </a:solid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ja-JP" altLang="en-US" dirty="0"/>
              <a:t>樫山ほか</a:t>
            </a:r>
            <a:r>
              <a:rPr lang="en-US" altLang="ja-JP" dirty="0"/>
              <a:t>, </a:t>
            </a:r>
            <a:r>
              <a:rPr lang="ja-JP" altLang="en-US" dirty="0"/>
              <a:t>自動車技術会論文集</a:t>
            </a:r>
            <a:r>
              <a:rPr lang="en-US" altLang="ja-JP" dirty="0"/>
              <a:t>, Vol. 50, No. 5,pp. 1481-1486, 2019</a:t>
            </a:r>
            <a:r>
              <a:rPr lang="ja-JP" altLang="en-US" dirty="0"/>
              <a:t>より抜粋</a:t>
            </a:r>
          </a:p>
        </p:txBody>
      </p:sp>
    </p:spTree>
    <p:extLst>
      <p:ext uri="{BB962C8B-B14F-4D97-AF65-F5344CB8AC3E}">
        <p14:creationId xmlns:p14="http://schemas.microsoft.com/office/powerpoint/2010/main" val="1640299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8ECFE546-F952-6AAE-BD17-90607C6B4140}"/>
                  </a:ext>
                </a:extLst>
              </p:cNvPr>
              <p:cNvSpPr>
                <a:spLocks noGrp="1"/>
              </p:cNvSpPr>
              <p:nvPr>
                <p:ph idx="1"/>
              </p:nvPr>
            </p:nvSpPr>
            <p:spPr>
              <a:xfrm>
                <a:off x="334435" y="623890"/>
                <a:ext cx="4485538" cy="5773737"/>
              </a:xfrm>
            </p:spPr>
            <p:txBody>
              <a:bodyPr/>
              <a:lstStyle/>
              <a:p>
                <a:pPr algn="just"/>
                <a:r>
                  <a:rPr kumimoji="1" lang="ja-JP" altLang="en-US" dirty="0">
                    <a:solidFill>
                      <a:srgbClr val="FF0000"/>
                    </a:solidFill>
                  </a:rPr>
                  <a:t>「塗膜成長速度∝電流密度」とはならないし膜厚にも依存する</a:t>
                </a:r>
                <a:r>
                  <a:rPr kumimoji="1" lang="ja-JP" altLang="en-US" dirty="0"/>
                  <a:t>のが難しさの本質．</a:t>
                </a:r>
                <a:endParaRPr kumimoji="1" lang="en-US" altLang="ja-JP" dirty="0"/>
              </a:p>
              <a:p>
                <a:pPr algn="just"/>
                <a:r>
                  <a:rPr lang="ja-JP" altLang="en-US" dirty="0"/>
                  <a:t>理論式は見たことがない．</a:t>
                </a:r>
                <a:endParaRPr lang="en-US" altLang="ja-JP" dirty="0"/>
              </a:p>
              <a:p>
                <a:pPr algn="just"/>
                <a:r>
                  <a:rPr lang="ja-JP" altLang="en-US" dirty="0"/>
                  <a:t>水素穴の出来具合が非線形性に大きく関与していると想像される．（例：ガスピンだらけだとクーロン効率が下がる．）</a:t>
                </a:r>
              </a:p>
              <a:p>
                <a:r>
                  <a:rPr lang="ja-JP" altLang="en-US" dirty="0"/>
                  <a:t>拡散消費電流密度</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𝑗</m:t>
                        </m:r>
                      </m:e>
                      <m:sub>
                        <m:r>
                          <m:rPr>
                            <m:sty m:val="p"/>
                          </m:rPr>
                          <a:rPr lang="en-US" altLang="ja-JP" b="0" i="0" smtClean="0">
                            <a:latin typeface="Cambria Math" panose="02040503050406030204" pitchFamily="18" charset="0"/>
                          </a:rPr>
                          <m:t>dif</m:t>
                        </m:r>
                      </m:sub>
                    </m:sSub>
                  </m:oMath>
                </a14:m>
                <a:r>
                  <a:rPr lang="ja-JP" altLang="en-US" dirty="0"/>
                  <a:t>が電流密度</a:t>
                </a:r>
                <a14:m>
                  <m:oMath xmlns:m="http://schemas.openxmlformats.org/officeDocument/2006/math">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𝑗</m:t>
                        </m:r>
                      </m:e>
                      <m:sub>
                        <m:r>
                          <m:rPr>
                            <m:sty m:val="p"/>
                          </m:rPr>
                          <a:rPr lang="en-US" altLang="ja-JP" b="0" i="0" smtClean="0">
                            <a:latin typeface="Cambria Math" panose="02040503050406030204" pitchFamily="18" charset="0"/>
                          </a:rPr>
                          <m:t>cat</m:t>
                        </m:r>
                      </m:sub>
                    </m:sSub>
                  </m:oMath>
                </a14:m>
                <a:r>
                  <a:rPr lang="ja-JP" altLang="en-US" dirty="0"/>
                  <a:t>と膜厚</a:t>
                </a:r>
                <a14:m>
                  <m:oMath xmlns:m="http://schemas.openxmlformats.org/officeDocument/2006/math">
                    <m:r>
                      <a:rPr lang="en-US" altLang="ja-JP" i="1">
                        <a:latin typeface="Cambria Math" panose="02040503050406030204" pitchFamily="18" charset="0"/>
                      </a:rPr>
                      <m:t>h</m:t>
                    </m:r>
                  </m:oMath>
                </a14:m>
                <a:r>
                  <a:rPr lang="ja-JP" altLang="en-US" dirty="0"/>
                  <a:t>の関数だとモデル化する：</a:t>
                </a:r>
                <a:br>
                  <a:rPr lang="en-US" altLang="ja-JP" dirty="0"/>
                </a:br>
                <a:r>
                  <a:rPr lang="ja-JP" altLang="en-US" dirty="0"/>
                  <a:t>　　　　　　</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𝑗</m:t>
                        </m:r>
                      </m:e>
                      <m:sub>
                        <m:r>
                          <m:rPr>
                            <m:sty m:val="p"/>
                          </m:rPr>
                          <a:rPr lang="en-US" altLang="ja-JP" b="0" i="0" smtClean="0">
                            <a:latin typeface="Cambria Math" panose="02040503050406030204" pitchFamily="18" charset="0"/>
                          </a:rPr>
                          <m:t>dif</m:t>
                        </m:r>
                      </m:sub>
                    </m:sSub>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en-US" altLang="ja-JP" b="0" i="1" smtClean="0">
                            <a:latin typeface="Cambria Math" panose="02040503050406030204" pitchFamily="18" charset="0"/>
                          </a:rPr>
                          <m:t>𝑗</m:t>
                        </m:r>
                      </m:e>
                      <m:sub>
                        <m:r>
                          <m:rPr>
                            <m:sty m:val="p"/>
                          </m:rPr>
                          <a:rPr lang="en-US" altLang="ja-JP">
                            <a:latin typeface="Cambria Math" panose="02040503050406030204" pitchFamily="18" charset="0"/>
                          </a:rPr>
                          <m:t>cat</m:t>
                        </m:r>
                      </m:sub>
                    </m:sSub>
                    <m:r>
                      <a:rPr lang="en-US" altLang="ja-JP" i="1">
                        <a:latin typeface="Cambria Math" panose="02040503050406030204" pitchFamily="18" charset="0"/>
                      </a:rPr>
                      <m:t>;</m:t>
                    </m:r>
                    <m:r>
                      <a:rPr lang="en-US" altLang="ja-JP" i="1">
                        <a:latin typeface="Cambria Math" panose="02040503050406030204" pitchFamily="18" charset="0"/>
                      </a:rPr>
                      <m:t>h</m:t>
                    </m:r>
                    <m:r>
                      <a:rPr lang="en-US" altLang="ja-JP" i="1">
                        <a:latin typeface="Cambria Math" panose="02040503050406030204" pitchFamily="18" charset="0"/>
                      </a:rPr>
                      <m:t>)</m:t>
                    </m:r>
                  </m:oMath>
                </a14:m>
                <a:endParaRPr lang="en-US" altLang="ja-JP" dirty="0"/>
              </a:p>
              <a:p>
                <a:pPr algn="just"/>
                <a:r>
                  <a:rPr lang="ja-JP" altLang="en-US" dirty="0"/>
                  <a:t>右図は色が無駄に消費される（水の電気分解に使われる）電流の多さを表す．</a:t>
                </a:r>
                <a:endParaRPr lang="en-US" altLang="ja-JP" dirty="0"/>
              </a:p>
              <a:p>
                <a:pPr algn="just"/>
                <a:endParaRPr kumimoji="1" lang="ja-JP" altLang="en-US" dirty="0"/>
              </a:p>
            </p:txBody>
          </p:sp>
        </mc:Choice>
        <mc:Fallback xmlns="">
          <p:sp>
            <p:nvSpPr>
              <p:cNvPr id="2" name="コンテンツ プレースホルダー 1">
                <a:extLst>
                  <a:ext uri="{FF2B5EF4-FFF2-40B4-BE49-F238E27FC236}">
                    <a16:creationId xmlns:a16="http://schemas.microsoft.com/office/drawing/2014/main" id="{8ECFE546-F952-6AAE-BD17-90607C6B4140}"/>
                  </a:ext>
                </a:extLst>
              </p:cNvPr>
              <p:cNvSpPr>
                <a:spLocks noGrp="1" noRot="1" noChangeAspect="1" noMove="1" noResize="1" noEditPoints="1" noAdjustHandles="1" noChangeArrowheads="1" noChangeShapeType="1" noTextEdit="1"/>
              </p:cNvSpPr>
              <p:nvPr>
                <p:ph idx="1"/>
              </p:nvPr>
            </p:nvSpPr>
            <p:spPr>
              <a:xfrm>
                <a:off x="334435" y="623890"/>
                <a:ext cx="4485538" cy="5773737"/>
              </a:xfrm>
              <a:blipFill>
                <a:blip r:embed="rId3"/>
                <a:stretch>
                  <a:fillRect l="-3940" t="-1584" r="-4076" b="-3379"/>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5F8EC4B8-3F04-9C70-8DBD-B921320632F2}"/>
              </a:ext>
            </a:extLst>
          </p:cNvPr>
          <p:cNvSpPr>
            <a:spLocks noGrp="1"/>
          </p:cNvSpPr>
          <p:nvPr>
            <p:ph type="title"/>
          </p:nvPr>
        </p:nvSpPr>
        <p:spPr/>
        <p:txBody>
          <a:bodyPr/>
          <a:lstStyle/>
          <a:p>
            <a:r>
              <a:rPr kumimoji="1" lang="en-US" altLang="ja-JP" dirty="0"/>
              <a:t>2. </a:t>
            </a:r>
            <a:r>
              <a:rPr kumimoji="1" lang="ja-JP" altLang="en-US" dirty="0"/>
              <a:t>塗膜成長モデル</a:t>
            </a:r>
          </a:p>
        </p:txBody>
      </p:sp>
      <p:sp>
        <p:nvSpPr>
          <p:cNvPr id="5" name="スライド番号プレースホルダー 4">
            <a:extLst>
              <a:ext uri="{FF2B5EF4-FFF2-40B4-BE49-F238E27FC236}">
                <a16:creationId xmlns:a16="http://schemas.microsoft.com/office/drawing/2014/main" id="{5FB7151E-1802-B0EF-B592-CE6871361C94}"/>
              </a:ext>
            </a:extLst>
          </p:cNvPr>
          <p:cNvSpPr>
            <a:spLocks noGrp="1"/>
          </p:cNvSpPr>
          <p:nvPr>
            <p:ph type="sldNum" sz="quarter" idx="4"/>
          </p:nvPr>
        </p:nvSpPr>
        <p:spPr/>
        <p:txBody>
          <a:bodyPr/>
          <a:lstStyle/>
          <a:p>
            <a:r>
              <a:rPr lang="en-US" altLang="ja-JP"/>
              <a:t>P. </a:t>
            </a:r>
            <a:fld id="{46905B5D-1FC7-487A-AD75-007BD4BDDA5E}" type="slidenum">
              <a:rPr lang="ja-JP" altLang="en-US" smtClean="0"/>
              <a:pPr/>
              <a:t>34</a:t>
            </a:fld>
            <a:endParaRPr lang="ja-JP" altLang="en-US" b="1" dirty="0"/>
          </a:p>
        </p:txBody>
      </p:sp>
      <p:pic>
        <p:nvPicPr>
          <p:cNvPr id="7" name="図 6">
            <a:extLst>
              <a:ext uri="{FF2B5EF4-FFF2-40B4-BE49-F238E27FC236}">
                <a16:creationId xmlns:a16="http://schemas.microsoft.com/office/drawing/2014/main" id="{FA9C2212-22A9-2C34-2F50-6E8287F657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2341" y="797527"/>
            <a:ext cx="6100957" cy="5220460"/>
          </a:xfrm>
          <a:prstGeom prst="rect">
            <a:avLst/>
          </a:prstGeom>
        </p:spPr>
      </p:pic>
      <p:pic>
        <p:nvPicPr>
          <p:cNvPr id="9" name="図 8">
            <a:extLst>
              <a:ext uri="{FF2B5EF4-FFF2-40B4-BE49-F238E27FC236}">
                <a16:creationId xmlns:a16="http://schemas.microsoft.com/office/drawing/2014/main" id="{69F16D5D-4F4F-5454-5591-910499F45E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7303" y="1083666"/>
            <a:ext cx="1160394" cy="3782635"/>
          </a:xfrm>
          <a:prstGeom prst="rect">
            <a:avLst/>
          </a:prstGeom>
        </p:spPr>
      </p:pic>
      <p:sp>
        <p:nvSpPr>
          <p:cNvPr id="6" name="テキスト ボックス 5">
            <a:extLst>
              <a:ext uri="{FF2B5EF4-FFF2-40B4-BE49-F238E27FC236}">
                <a16:creationId xmlns:a16="http://schemas.microsoft.com/office/drawing/2014/main" id="{800DF9DE-E972-28DB-94F1-CA16EC689856}"/>
              </a:ext>
            </a:extLst>
          </p:cNvPr>
          <p:cNvSpPr txBox="1"/>
          <p:nvPr/>
        </p:nvSpPr>
        <p:spPr>
          <a:xfrm>
            <a:off x="8880232" y="198848"/>
            <a:ext cx="3316934" cy="646331"/>
          </a:xfrm>
          <a:prstGeom prst="rect">
            <a:avLst/>
          </a:prstGeom>
          <a:solidFill>
            <a:schemeClr val="accent1"/>
          </a:solid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1800" dirty="0">
                <a:latin typeface="MS UI Gothic" panose="020B0600070205080204" pitchFamily="50" charset="-128"/>
                <a:ea typeface="MS UI Gothic" panose="020B0600070205080204" pitchFamily="50" charset="-128"/>
              </a:rPr>
              <a:t>右上の領域がやや荒ぶっているが</a:t>
            </a:r>
            <a:br>
              <a:rPr kumimoji="1" lang="en-US" altLang="ja-JP" sz="1800" dirty="0">
                <a:latin typeface="MS UI Gothic" panose="020B0600070205080204" pitchFamily="50" charset="-128"/>
                <a:ea typeface="MS UI Gothic" panose="020B0600070205080204" pitchFamily="50" charset="-128"/>
              </a:rPr>
            </a:br>
            <a:r>
              <a:rPr kumimoji="1" lang="ja-JP" altLang="en-US" sz="1800" dirty="0">
                <a:latin typeface="MS UI Gothic" panose="020B0600070205080204" pitchFamily="50" charset="-128"/>
                <a:ea typeface="MS UI Gothic" panose="020B0600070205080204" pitchFamily="50" charset="-128"/>
              </a:rPr>
              <a:t>参照されないので実用上問題ない</a:t>
            </a:r>
          </a:p>
        </p:txBody>
      </p:sp>
      <p:sp>
        <p:nvSpPr>
          <p:cNvPr id="8" name="テキスト ボックス 7">
            <a:extLst>
              <a:ext uri="{FF2B5EF4-FFF2-40B4-BE49-F238E27FC236}">
                <a16:creationId xmlns:a16="http://schemas.microsoft.com/office/drawing/2014/main" id="{6C3E150C-C9EF-094A-5EDA-4B8CA183B87D}"/>
              </a:ext>
            </a:extLst>
          </p:cNvPr>
          <p:cNvSpPr txBox="1"/>
          <p:nvPr/>
        </p:nvSpPr>
        <p:spPr>
          <a:xfrm>
            <a:off x="4887134" y="6028295"/>
            <a:ext cx="7304866" cy="369332"/>
          </a:xfrm>
          <a:prstGeom prst="rect">
            <a:avLst/>
          </a:prstGeom>
          <a:noFill/>
          <a:ln w="6350" cap="flat" cmpd="sng" algn="ctr">
            <a:solidFill>
              <a:schemeClr val="tx1"/>
            </a:solid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ja-JP" altLang="en-US" dirty="0"/>
              <a:t>樫山ほか</a:t>
            </a:r>
            <a:r>
              <a:rPr lang="en-US" altLang="ja-JP" dirty="0"/>
              <a:t>, </a:t>
            </a:r>
            <a:r>
              <a:rPr lang="ja-JP" altLang="en-US" dirty="0"/>
              <a:t>自動車技術会論文集</a:t>
            </a:r>
            <a:r>
              <a:rPr lang="en-US" altLang="ja-JP" dirty="0"/>
              <a:t>, Vol. 50, No. 5,pp. 1481-1486, 2019</a:t>
            </a:r>
            <a:r>
              <a:rPr lang="ja-JP" altLang="en-US" dirty="0"/>
              <a:t>より抜粋</a:t>
            </a:r>
          </a:p>
        </p:txBody>
      </p:sp>
    </p:spTree>
    <p:extLst>
      <p:ext uri="{BB962C8B-B14F-4D97-AF65-F5344CB8AC3E}">
        <p14:creationId xmlns:p14="http://schemas.microsoft.com/office/powerpoint/2010/main" val="3434935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F01C1ECF-C282-6C20-29C3-D101AC7D43A8}"/>
                  </a:ext>
                </a:extLst>
              </p:cNvPr>
              <p:cNvSpPr>
                <a:spLocks noGrp="1"/>
              </p:cNvSpPr>
              <p:nvPr>
                <p:ph idx="1"/>
              </p:nvPr>
            </p:nvSpPr>
            <p:spPr>
              <a:xfrm>
                <a:off x="334435" y="623890"/>
                <a:ext cx="4475206" cy="5773737"/>
              </a:xfrm>
            </p:spPr>
            <p:txBody>
              <a:bodyPr/>
              <a:lstStyle/>
              <a:p>
                <a:pPr algn="just"/>
                <a:r>
                  <a:rPr kumimoji="1" lang="ja-JP" altLang="en-US" dirty="0">
                    <a:solidFill>
                      <a:srgbClr val="FF0000"/>
                    </a:solidFill>
                  </a:rPr>
                  <a:t>「電流密度の時間積分が閾値を超えたら析出」とはならない</a:t>
                </a:r>
                <a:r>
                  <a:rPr kumimoji="1" lang="ja-JP" altLang="en-US" dirty="0"/>
                  <a:t>のが難しさの本質．</a:t>
                </a:r>
                <a:endParaRPr kumimoji="1" lang="en-US" altLang="ja-JP" dirty="0"/>
              </a:p>
              <a:p>
                <a:pPr algn="just"/>
                <a:r>
                  <a:rPr lang="ja-JP" altLang="en-US" dirty="0"/>
                  <a:t>理論式は見たことがない．</a:t>
                </a:r>
                <a:endParaRPr lang="en-US" altLang="ja-JP" dirty="0"/>
              </a:p>
              <a:p>
                <a:pPr algn="just"/>
                <a:r>
                  <a:rPr kumimoji="1" lang="ja-JP" altLang="en-US" dirty="0"/>
                  <a:t>身近な近しい例：部屋の温度・湿度・気流が分かっても窓の結露がいつ始まるかは予測困難．</a:t>
                </a:r>
                <a:endParaRPr kumimoji="1" lang="en-US" altLang="ja-JP" dirty="0"/>
              </a:p>
              <a:p>
                <a:r>
                  <a:rPr lang="ja-JP" altLang="en-US" dirty="0"/>
                  <a:t>拡散消費電流密度</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𝑗</m:t>
                        </m:r>
                      </m:e>
                      <m:sub>
                        <m:r>
                          <m:rPr>
                            <m:sty m:val="p"/>
                          </m:rPr>
                          <a:rPr lang="en-US" altLang="ja-JP">
                            <a:latin typeface="Cambria Math" panose="02040503050406030204" pitchFamily="18" charset="0"/>
                          </a:rPr>
                          <m:t>dif</m:t>
                        </m:r>
                      </m:sub>
                    </m:sSub>
                  </m:oMath>
                </a14:m>
                <a:r>
                  <a:rPr lang="ja-JP" altLang="en-US" dirty="0"/>
                  <a:t>が電流密度</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𝑗</m:t>
                        </m:r>
                      </m:e>
                      <m:sub>
                        <m:r>
                          <m:rPr>
                            <m:sty m:val="p"/>
                          </m:rPr>
                          <a:rPr lang="en-US" altLang="ja-JP">
                            <a:latin typeface="Cambria Math" panose="02040503050406030204" pitchFamily="18" charset="0"/>
                          </a:rPr>
                          <m:t>cat</m:t>
                        </m:r>
                      </m:sub>
                    </m:sSub>
                  </m:oMath>
                </a14:m>
                <a:r>
                  <a:rPr lang="ja-JP" altLang="en-US" dirty="0"/>
                  <a:t>とモヤモヤの溜まり量</a:t>
                </a:r>
                <a14:m>
                  <m:oMath xmlns:m="http://schemas.openxmlformats.org/officeDocument/2006/math">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𝐷</m:t>
                        </m:r>
                      </m:e>
                      <m:sub>
                        <m:r>
                          <m:rPr>
                            <m:sty m:val="p"/>
                          </m:rPr>
                          <a:rPr lang="en-US" altLang="ja-JP" b="0" i="0" smtClean="0">
                            <a:latin typeface="Cambria Math" panose="02040503050406030204" pitchFamily="18" charset="0"/>
                          </a:rPr>
                          <m:t>eff</m:t>
                        </m:r>
                      </m:sub>
                    </m:sSub>
                  </m:oMath>
                </a14:m>
                <a:r>
                  <a:rPr lang="ja-JP" altLang="en-US" dirty="0"/>
                  <a:t>の関数だとモデル化する：</a:t>
                </a:r>
                <a:br>
                  <a:rPr lang="en-US" altLang="ja-JP" dirty="0"/>
                </a:br>
                <a:r>
                  <a:rPr lang="ja-JP" altLang="en-US" dirty="0"/>
                  <a:t>　　　　　</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𝑗</m:t>
                        </m:r>
                      </m:e>
                      <m:sub>
                        <m:r>
                          <m:rPr>
                            <m:sty m:val="p"/>
                          </m:rPr>
                          <a:rPr lang="en-US" altLang="ja-JP">
                            <a:latin typeface="Cambria Math" panose="02040503050406030204" pitchFamily="18" charset="0"/>
                          </a:rPr>
                          <m:t>dif</m:t>
                        </m:r>
                      </m:sub>
                    </m:sSub>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𝑗</m:t>
                        </m:r>
                      </m:e>
                      <m:sub>
                        <m:r>
                          <m:rPr>
                            <m:sty m:val="p"/>
                          </m:rPr>
                          <a:rPr lang="en-US" altLang="ja-JP">
                            <a:latin typeface="Cambria Math" panose="02040503050406030204" pitchFamily="18" charset="0"/>
                          </a:rPr>
                          <m:t>cat</m:t>
                        </m:r>
                      </m:sub>
                    </m:sSub>
                    <m:r>
                      <a:rPr lang="en-US" altLang="ja-JP" i="1">
                        <a:latin typeface="Cambria Math" panose="02040503050406030204" pitchFamily="18" charset="0"/>
                      </a:rPr>
                      <m:t>;</m:t>
                    </m:r>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𝐷</m:t>
                        </m:r>
                      </m:e>
                      <m:sub>
                        <m:r>
                          <m:rPr>
                            <m:sty m:val="p"/>
                          </m:rPr>
                          <a:rPr lang="en-US" altLang="ja-JP" b="0" i="0" smtClean="0">
                            <a:latin typeface="Cambria Math" panose="02040503050406030204" pitchFamily="18" charset="0"/>
                          </a:rPr>
                          <m:t>eff</m:t>
                        </m:r>
                      </m:sub>
                    </m:sSub>
                    <m:r>
                      <a:rPr lang="en-US" altLang="ja-JP" i="1">
                        <a:latin typeface="Cambria Math" panose="02040503050406030204" pitchFamily="18" charset="0"/>
                      </a:rPr>
                      <m:t>)</m:t>
                    </m:r>
                  </m:oMath>
                </a14:m>
                <a:endParaRPr lang="en-US" altLang="ja-JP" dirty="0"/>
              </a:p>
              <a:p>
                <a:pPr algn="just"/>
                <a:r>
                  <a:rPr lang="ja-JP" altLang="en-US" dirty="0"/>
                  <a:t>右図は色が無駄に消費される（水の電気分解に使われる）電流の多さを表す．</a:t>
                </a:r>
                <a:endParaRPr lang="en-US" altLang="ja-JP" dirty="0"/>
              </a:p>
              <a:p>
                <a:pPr algn="just"/>
                <a:endParaRPr kumimoji="1" lang="en-US" altLang="ja-JP" dirty="0"/>
              </a:p>
              <a:p>
                <a:pPr algn="just"/>
                <a:endParaRPr kumimoji="1" lang="ja-JP" altLang="en-US" dirty="0"/>
              </a:p>
            </p:txBody>
          </p:sp>
        </mc:Choice>
        <mc:Fallback xmlns="">
          <p:sp>
            <p:nvSpPr>
              <p:cNvPr id="2" name="コンテンツ プレースホルダー 1">
                <a:extLst>
                  <a:ext uri="{FF2B5EF4-FFF2-40B4-BE49-F238E27FC236}">
                    <a16:creationId xmlns:a16="http://schemas.microsoft.com/office/drawing/2014/main" id="{F01C1ECF-C282-6C20-29C3-D101AC7D43A8}"/>
                  </a:ext>
                </a:extLst>
              </p:cNvPr>
              <p:cNvSpPr>
                <a:spLocks noGrp="1" noRot="1" noChangeAspect="1" noMove="1" noResize="1" noEditPoints="1" noAdjustHandles="1" noChangeArrowheads="1" noChangeShapeType="1" noTextEdit="1"/>
              </p:cNvSpPr>
              <p:nvPr>
                <p:ph idx="1"/>
              </p:nvPr>
            </p:nvSpPr>
            <p:spPr>
              <a:xfrm>
                <a:off x="334435" y="623890"/>
                <a:ext cx="4475206" cy="5773737"/>
              </a:xfrm>
              <a:blipFill>
                <a:blip r:embed="rId3"/>
                <a:stretch>
                  <a:fillRect l="-3951" t="-1584" r="-4087"/>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FA1B920E-681F-13EC-8FFC-1077B3304E2B}"/>
              </a:ext>
            </a:extLst>
          </p:cNvPr>
          <p:cNvSpPr>
            <a:spLocks noGrp="1"/>
          </p:cNvSpPr>
          <p:nvPr>
            <p:ph type="title"/>
          </p:nvPr>
        </p:nvSpPr>
        <p:spPr/>
        <p:txBody>
          <a:bodyPr/>
          <a:lstStyle/>
          <a:p>
            <a:r>
              <a:rPr kumimoji="1" lang="en-US" altLang="ja-JP" dirty="0"/>
              <a:t>3. </a:t>
            </a:r>
            <a:r>
              <a:rPr kumimoji="1" lang="ja-JP" altLang="en-US" dirty="0"/>
              <a:t>析出開始モデル</a:t>
            </a:r>
          </a:p>
        </p:txBody>
      </p:sp>
      <p:sp>
        <p:nvSpPr>
          <p:cNvPr id="5" name="スライド番号プレースホルダー 4">
            <a:extLst>
              <a:ext uri="{FF2B5EF4-FFF2-40B4-BE49-F238E27FC236}">
                <a16:creationId xmlns:a16="http://schemas.microsoft.com/office/drawing/2014/main" id="{6B083228-49D7-6063-F939-8B1DA3DEEFF9}"/>
              </a:ext>
            </a:extLst>
          </p:cNvPr>
          <p:cNvSpPr>
            <a:spLocks noGrp="1"/>
          </p:cNvSpPr>
          <p:nvPr>
            <p:ph type="sldNum" sz="quarter" idx="4"/>
          </p:nvPr>
        </p:nvSpPr>
        <p:spPr/>
        <p:txBody>
          <a:bodyPr/>
          <a:lstStyle/>
          <a:p>
            <a:r>
              <a:rPr lang="en-US" altLang="ja-JP"/>
              <a:t>P. </a:t>
            </a:r>
            <a:fld id="{46905B5D-1FC7-487A-AD75-007BD4BDDA5E}" type="slidenum">
              <a:rPr lang="ja-JP" altLang="en-US" smtClean="0"/>
              <a:pPr/>
              <a:t>35</a:t>
            </a:fld>
            <a:endParaRPr lang="ja-JP" altLang="en-US" b="1" dirty="0"/>
          </a:p>
        </p:txBody>
      </p:sp>
      <p:pic>
        <p:nvPicPr>
          <p:cNvPr id="7" name="図 6">
            <a:extLst>
              <a:ext uri="{FF2B5EF4-FFF2-40B4-BE49-F238E27FC236}">
                <a16:creationId xmlns:a16="http://schemas.microsoft.com/office/drawing/2014/main" id="{939B5E7B-F1BF-BF4E-B2BD-36BAA73337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2081" y="763375"/>
            <a:ext cx="5749871" cy="5263810"/>
          </a:xfrm>
          <a:prstGeom prst="rect">
            <a:avLst/>
          </a:prstGeom>
        </p:spPr>
      </p:pic>
      <p:pic>
        <p:nvPicPr>
          <p:cNvPr id="9" name="図 8">
            <a:extLst>
              <a:ext uri="{FF2B5EF4-FFF2-40B4-BE49-F238E27FC236}">
                <a16:creationId xmlns:a16="http://schemas.microsoft.com/office/drawing/2014/main" id="{B6FD854B-FF7C-E55A-6BA7-27F7E67986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0058" y="1357610"/>
            <a:ext cx="1130281" cy="3672278"/>
          </a:xfrm>
          <a:prstGeom prst="rect">
            <a:avLst/>
          </a:prstGeom>
        </p:spPr>
      </p:pic>
      <p:sp>
        <p:nvSpPr>
          <p:cNvPr id="6" name="テキスト ボックス 5">
            <a:extLst>
              <a:ext uri="{FF2B5EF4-FFF2-40B4-BE49-F238E27FC236}">
                <a16:creationId xmlns:a16="http://schemas.microsoft.com/office/drawing/2014/main" id="{59869C12-414B-0F14-FAD7-810C878BAD8B}"/>
              </a:ext>
            </a:extLst>
          </p:cNvPr>
          <p:cNvSpPr txBox="1"/>
          <p:nvPr/>
        </p:nvSpPr>
        <p:spPr>
          <a:xfrm>
            <a:off x="4887134" y="6028295"/>
            <a:ext cx="7304866" cy="369332"/>
          </a:xfrm>
          <a:prstGeom prst="rect">
            <a:avLst/>
          </a:prstGeom>
          <a:noFill/>
          <a:ln w="6350" cap="flat" cmpd="sng" algn="ctr">
            <a:solidFill>
              <a:schemeClr val="tx1"/>
            </a:solid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ja-JP" altLang="en-US" dirty="0"/>
              <a:t>樫山ほか</a:t>
            </a:r>
            <a:r>
              <a:rPr lang="en-US" altLang="ja-JP" dirty="0"/>
              <a:t>, </a:t>
            </a:r>
            <a:r>
              <a:rPr lang="ja-JP" altLang="en-US" dirty="0"/>
              <a:t>自動車技術会論文集</a:t>
            </a:r>
            <a:r>
              <a:rPr lang="en-US" altLang="ja-JP" dirty="0"/>
              <a:t>, Vol. 50, No. 5,pp. 1481-1486, 2019</a:t>
            </a:r>
            <a:r>
              <a:rPr lang="ja-JP" altLang="en-US" dirty="0"/>
              <a:t>より抜粋</a:t>
            </a:r>
          </a:p>
        </p:txBody>
      </p:sp>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C5131B10-8575-A17E-01F1-0C70726926F9}"/>
                  </a:ext>
                </a:extLst>
              </p:cNvPr>
              <p:cNvSpPr txBox="1"/>
              <p:nvPr/>
            </p:nvSpPr>
            <p:spPr>
              <a:xfrm>
                <a:off x="5952993" y="673741"/>
                <a:ext cx="5173147" cy="369332"/>
              </a:xfrm>
              <a:prstGeom prst="rect">
                <a:avLst/>
              </a:prstGeom>
              <a:solidFill>
                <a:schemeClr val="accent1"/>
              </a:solid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ja-JP" altLang="en-US" dirty="0">
                    <a:latin typeface="MS UI Gothic" panose="020B0600070205080204" pitchFamily="50" charset="-128"/>
                    <a:ea typeface="MS UI Gothic" panose="020B0600070205080204" pitchFamily="50" charset="-128"/>
                  </a:rPr>
                  <a:t>モヤモヤの溜まり量</a:t>
                </a:r>
                <a14:m>
                  <m:oMath xmlns:m="http://schemas.openxmlformats.org/officeDocument/2006/math">
                    <m:sSub>
                      <m:sSubPr>
                        <m:ctrlPr>
                          <a:rPr lang="en-US" altLang="ja-JP" b="0" i="1" smtClean="0">
                            <a:latin typeface="Cambria Math" panose="02040503050406030204" pitchFamily="18" charset="0"/>
                            <a:ea typeface="MS UI Gothic" panose="020B0600070205080204" pitchFamily="50" charset="-128"/>
                          </a:rPr>
                        </m:ctrlPr>
                      </m:sSubPr>
                      <m:e>
                        <m:r>
                          <a:rPr lang="en-US" altLang="ja-JP" b="0" i="1" smtClean="0">
                            <a:latin typeface="Cambria Math" panose="02040503050406030204" pitchFamily="18" charset="0"/>
                            <a:ea typeface="MS UI Gothic" panose="020B0600070205080204" pitchFamily="50" charset="-128"/>
                          </a:rPr>
                          <m:t>𝐷</m:t>
                        </m:r>
                      </m:e>
                      <m:sub>
                        <m:r>
                          <m:rPr>
                            <m:sty m:val="p"/>
                          </m:rPr>
                          <a:rPr lang="en-US" altLang="ja-JP" b="0" i="0" smtClean="0">
                            <a:latin typeface="Cambria Math" panose="02040503050406030204" pitchFamily="18" charset="0"/>
                            <a:ea typeface="MS UI Gothic" panose="020B0600070205080204" pitchFamily="50" charset="-128"/>
                          </a:rPr>
                          <m:t>eff</m:t>
                        </m:r>
                      </m:sub>
                    </m:sSub>
                  </m:oMath>
                </a14:m>
                <a:r>
                  <a:rPr kumimoji="1" lang="ja-JP" altLang="en-US" sz="1800" dirty="0">
                    <a:latin typeface="MS UI Gothic" panose="020B0600070205080204" pitchFamily="50" charset="-128"/>
                    <a:ea typeface="MS UI Gothic" panose="020B0600070205080204" pitchFamily="50" charset="-128"/>
                  </a:rPr>
                  <a:t>はあまり影響しないケースが多い</a:t>
                </a:r>
              </a:p>
            </p:txBody>
          </p:sp>
        </mc:Choice>
        <mc:Fallback xmlns="">
          <p:sp>
            <p:nvSpPr>
              <p:cNvPr id="8" name="テキスト ボックス 7">
                <a:extLst>
                  <a:ext uri="{FF2B5EF4-FFF2-40B4-BE49-F238E27FC236}">
                    <a16:creationId xmlns:a16="http://schemas.microsoft.com/office/drawing/2014/main" id="{C5131B10-8575-A17E-01F1-0C70726926F9}"/>
                  </a:ext>
                </a:extLst>
              </p:cNvPr>
              <p:cNvSpPr txBox="1">
                <a:spLocks noRot="1" noChangeAspect="1" noMove="1" noResize="1" noEditPoints="1" noAdjustHandles="1" noChangeArrowheads="1" noChangeShapeType="1" noTextEdit="1"/>
              </p:cNvSpPr>
              <p:nvPr/>
            </p:nvSpPr>
            <p:spPr>
              <a:xfrm>
                <a:off x="5952993" y="673741"/>
                <a:ext cx="5173147" cy="369332"/>
              </a:xfrm>
              <a:prstGeom prst="rect">
                <a:avLst/>
              </a:prstGeom>
              <a:blipFill>
                <a:blip r:embed="rId6"/>
                <a:stretch>
                  <a:fillRect l="-234" t="-7576" b="-16667"/>
                </a:stretch>
              </a:blipFill>
              <a:ln w="6350" cap="flat" cmpd="sng" algn="ctr">
                <a:noFill/>
                <a:prstDash val="solid"/>
                <a:miter lim="800000"/>
              </a:ln>
              <a:effectLst/>
            </p:spPr>
            <p:txBody>
              <a:bodyPr/>
              <a:lstStyle/>
              <a:p>
                <a:r>
                  <a:rPr lang="ja-JP" altLang="en-US">
                    <a:noFill/>
                  </a:rPr>
                  <a:t> </a:t>
                </a:r>
              </a:p>
            </p:txBody>
          </p:sp>
        </mc:Fallback>
      </mc:AlternateContent>
    </p:spTree>
    <p:extLst>
      <p:ext uri="{BB962C8B-B14F-4D97-AF65-F5344CB8AC3E}">
        <p14:creationId xmlns:p14="http://schemas.microsoft.com/office/powerpoint/2010/main" val="10095276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3FB45629-CAE9-7649-87CA-1BA8C9780566}"/>
                  </a:ext>
                </a:extLst>
              </p:cNvPr>
              <p:cNvSpPr>
                <a:spLocks noGrp="1"/>
              </p:cNvSpPr>
              <p:nvPr>
                <p:ph idx="1"/>
              </p:nvPr>
            </p:nvSpPr>
            <p:spPr/>
            <p:txBody>
              <a:bodyPr/>
              <a:lstStyle/>
              <a:p>
                <a:r>
                  <a:rPr kumimoji="1" lang="ja-JP" altLang="en-US" b="1" u="sng" dirty="0"/>
                  <a:t>理論式の類はほぼ使わず，テーブルデータ（スプライン補間）を使用している．</a:t>
                </a:r>
                <a:endParaRPr lang="en-US" altLang="ja-JP" b="1" u="sng" dirty="0"/>
              </a:p>
              <a:p>
                <a:pPr lvl="1"/>
                <a:r>
                  <a:rPr lang="ja-JP" altLang="en-US" dirty="0"/>
                  <a:t>境界条件式には支配方程式（</a:t>
                </a:r>
                <a14:m>
                  <m:oMath xmlns:m="http://schemas.openxmlformats.org/officeDocument/2006/math">
                    <m:sSup>
                      <m:sSupPr>
                        <m:ctrlPr>
                          <a:rPr lang="en-US" altLang="ja-JP" b="0" i="1" smtClean="0">
                            <a:latin typeface="Cambria Math" panose="02040503050406030204" pitchFamily="18" charset="0"/>
                          </a:rPr>
                        </m:ctrlPr>
                      </m:sSupPr>
                      <m:e>
                        <m:r>
                          <m:rPr>
                            <m:sty m:val="p"/>
                          </m:rPr>
                          <a:rPr lang="en-US" altLang="ja-JP" b="0" i="0" smtClean="0">
                            <a:latin typeface="Cambria Math" panose="02040503050406030204" pitchFamily="18" charset="0"/>
                          </a:rPr>
                          <m:t>∇</m:t>
                        </m:r>
                      </m:e>
                      <m:sup>
                        <m:r>
                          <a:rPr lang="en-US" altLang="ja-JP" b="0" i="1" smtClean="0">
                            <a:latin typeface="Cambria Math" panose="02040503050406030204" pitchFamily="18" charset="0"/>
                          </a:rPr>
                          <m:t>2</m:t>
                        </m:r>
                      </m:sup>
                    </m:sSup>
                    <m:r>
                      <a:rPr lang="en-US" altLang="ja-JP" b="0" i="1" smtClean="0">
                        <a:latin typeface="Cambria Math" panose="02040503050406030204" pitchFamily="18" charset="0"/>
                      </a:rPr>
                      <m:t>𝜙</m:t>
                    </m:r>
                    <m:r>
                      <a:rPr lang="en-US" altLang="ja-JP" b="0" i="1" smtClean="0">
                        <a:latin typeface="Cambria Math" panose="02040503050406030204" pitchFamily="18" charset="0"/>
                      </a:rPr>
                      <m:t>=0</m:t>
                    </m:r>
                  </m:oMath>
                </a14:m>
                <a:r>
                  <a:rPr lang="ja-JP" altLang="en-US" dirty="0"/>
                  <a:t>）の様な確たる理論式がない．</a:t>
                </a:r>
                <a:endParaRPr kumimoji="1" lang="en-US" altLang="ja-JP" dirty="0"/>
              </a:p>
              <a:p>
                <a:pPr lvl="1"/>
                <a:r>
                  <a:rPr kumimoji="1" lang="ja-JP" altLang="en-US" dirty="0"/>
                  <a:t>以前は理論式っぽい物を幾つか使用していたが，実験と合わないので次第に使わなくなっていった．</a:t>
                </a:r>
                <a:br>
                  <a:rPr lang="en-US" altLang="ja-JP" dirty="0"/>
                </a:br>
                <a:r>
                  <a:rPr kumimoji="1" lang="ja-JP" altLang="en-US" dirty="0"/>
                  <a:t>今はもうバトラー・ボルマー式すら使っていない．</a:t>
                </a:r>
                <a:endParaRPr kumimoji="1" lang="en-US" altLang="ja-JP" dirty="0"/>
              </a:p>
              <a:p>
                <a:pPr lvl="1"/>
                <a:r>
                  <a:rPr kumimoji="1" lang="ja-JP" altLang="en-US" dirty="0"/>
                  <a:t>一枚板実験結果にオーバーフィッティングしないような最低限の工夫のみしている．</a:t>
                </a:r>
                <a:endParaRPr lang="en-US" altLang="ja-JP" dirty="0"/>
              </a:p>
              <a:p>
                <a:pPr lvl="1"/>
                <a:r>
                  <a:rPr lang="ja-JP" altLang="en-US" dirty="0"/>
                  <a:t>総テーブルデータ化により一昔前よりモデルの精度は明らかに向上した．</a:t>
                </a:r>
                <a:endParaRPr lang="en-US" altLang="ja-JP" dirty="0"/>
              </a:p>
              <a:p>
                <a:r>
                  <a:rPr lang="ja-JP" altLang="en-US" b="1" u="sng" dirty="0"/>
                  <a:t>履歴依存性の強い塗料では大幅に精度が落ちるのが課題．</a:t>
                </a:r>
                <a:endParaRPr lang="en-US" altLang="ja-JP" b="1" u="sng" dirty="0"/>
              </a:p>
              <a:p>
                <a:pPr lvl="1"/>
                <a:r>
                  <a:rPr lang="ja-JP" altLang="en-US" dirty="0"/>
                  <a:t>析出開始時に急速に（大電流で）析出させると，その後のクーロン効率がずっと悪くなる現象が知られている．</a:t>
                </a:r>
                <a:endParaRPr lang="en-US" altLang="ja-JP" dirty="0"/>
              </a:p>
              <a:p>
                <a:pPr lvl="1"/>
                <a:r>
                  <a:rPr kumimoji="1" lang="ja-JP" altLang="en-US" dirty="0"/>
                  <a:t>カソード境界で析出開始時の電流密度</a:t>
                </a:r>
                <a:r>
                  <a:rPr kumimoji="1" lang="en-US" altLang="ja-JP" dirty="0"/>
                  <a:t>(</a:t>
                </a:r>
                <a14:m>
                  <m:oMath xmlns:m="http://schemas.openxmlformats.org/officeDocument/2006/math">
                    <m:sSubSup>
                      <m:sSubSupPr>
                        <m:ctrlPr>
                          <a:rPr kumimoji="1" lang="en-US" altLang="ja-JP" b="0" i="1" smtClean="0">
                            <a:latin typeface="Cambria Math" panose="02040503050406030204" pitchFamily="18" charset="0"/>
                          </a:rPr>
                        </m:ctrlPr>
                      </m:sSubSupPr>
                      <m:e>
                        <m:r>
                          <a:rPr kumimoji="1" lang="en-US" altLang="ja-JP" b="0" i="1" smtClean="0">
                            <a:latin typeface="Cambria Math" panose="02040503050406030204" pitchFamily="18" charset="0"/>
                          </a:rPr>
                          <m:t>𝑗</m:t>
                        </m:r>
                      </m:e>
                      <m:sub>
                        <m:r>
                          <m:rPr>
                            <m:sty m:val="p"/>
                          </m:rPr>
                          <a:rPr kumimoji="1" lang="en-US" altLang="ja-JP" b="0" i="0" smtClean="0">
                            <a:latin typeface="Cambria Math" panose="02040503050406030204" pitchFamily="18" charset="0"/>
                          </a:rPr>
                          <m:t>cat</m:t>
                        </m:r>
                      </m:sub>
                      <m:sup>
                        <m:r>
                          <m:rPr>
                            <m:sty m:val="p"/>
                          </m:rPr>
                          <a:rPr kumimoji="1" lang="en-US" altLang="ja-JP" b="0" i="0" smtClean="0">
                            <a:latin typeface="Cambria Math" panose="02040503050406030204" pitchFamily="18" charset="0"/>
                          </a:rPr>
                          <m:t>ini</m:t>
                        </m:r>
                      </m:sup>
                    </m:sSubSup>
                  </m:oMath>
                </a14:m>
                <a:r>
                  <a:rPr kumimoji="1" lang="en-US" altLang="ja-JP" dirty="0"/>
                  <a:t>)</a:t>
                </a:r>
                <a:r>
                  <a:rPr kumimoji="1" lang="ja-JP" altLang="en-US" dirty="0"/>
                  <a:t>を場所ごとに記憶し，その後のクーロン効率を</a:t>
                </a:r>
                <a14:m>
                  <m:oMath xmlns:m="http://schemas.openxmlformats.org/officeDocument/2006/math">
                    <m:sSubSup>
                      <m:sSubSupPr>
                        <m:ctrlPr>
                          <a:rPr lang="en-US" altLang="ja-JP" i="1">
                            <a:latin typeface="Cambria Math" panose="02040503050406030204" pitchFamily="18" charset="0"/>
                          </a:rPr>
                        </m:ctrlPr>
                      </m:sSubSupPr>
                      <m:e>
                        <m:r>
                          <a:rPr lang="en-US" altLang="ja-JP" i="1">
                            <a:latin typeface="Cambria Math" panose="02040503050406030204" pitchFamily="18" charset="0"/>
                          </a:rPr>
                          <m:t>𝑗</m:t>
                        </m:r>
                      </m:e>
                      <m:sub>
                        <m:r>
                          <m:rPr>
                            <m:sty m:val="p"/>
                          </m:rPr>
                          <a:rPr lang="en-US" altLang="ja-JP">
                            <a:latin typeface="Cambria Math" panose="02040503050406030204" pitchFamily="18" charset="0"/>
                          </a:rPr>
                          <m:t>cat</m:t>
                        </m:r>
                      </m:sub>
                      <m:sup>
                        <m:r>
                          <m:rPr>
                            <m:sty m:val="p"/>
                          </m:rPr>
                          <a:rPr lang="en-US" altLang="ja-JP">
                            <a:latin typeface="Cambria Math" panose="02040503050406030204" pitchFamily="18" charset="0"/>
                          </a:rPr>
                          <m:t>ini</m:t>
                        </m:r>
                      </m:sup>
                    </m:sSubSup>
                  </m:oMath>
                </a14:m>
                <a:r>
                  <a:rPr kumimoji="1" lang="ja-JP" altLang="en-US" dirty="0"/>
                  <a:t>依存の関数にするモデル（三つ子の魂百までモデル）は開発済みだが，満足できる精度は得られない．</a:t>
                </a:r>
                <a:endParaRPr kumimoji="1" lang="en-US" altLang="ja-JP" dirty="0"/>
              </a:p>
              <a:p>
                <a:r>
                  <a:rPr kumimoji="1" lang="ja-JP" altLang="en-US" b="1" u="sng" dirty="0"/>
                  <a:t>同定</a:t>
                </a:r>
                <a:r>
                  <a:rPr lang="ja-JP" altLang="en-US" b="1" u="sng" dirty="0"/>
                  <a:t>作業</a:t>
                </a:r>
                <a:r>
                  <a:rPr kumimoji="1" lang="ja-JP" altLang="en-US" b="1" u="sng" dirty="0"/>
                  <a:t>に最低丸２週間かかる．</a:t>
                </a:r>
                <a:endParaRPr kumimoji="1" lang="en-US" altLang="ja-JP" b="1" u="sng" dirty="0"/>
              </a:p>
              <a:p>
                <a:pPr lvl="1"/>
                <a:r>
                  <a:rPr lang="ja-JP" altLang="en-US" dirty="0"/>
                  <a:t>大西がほぼ貼り付きで実働１０日はかかる．</a:t>
                </a:r>
                <a:endParaRPr kumimoji="1" lang="en-US" altLang="ja-JP" dirty="0"/>
              </a:p>
              <a:p>
                <a:pPr lvl="1"/>
                <a:r>
                  <a:rPr lang="ja-JP" altLang="en-US" dirty="0"/>
                  <a:t>自動化（</a:t>
                </a:r>
                <a:r>
                  <a:rPr lang="en-US" altLang="ja-JP" dirty="0"/>
                  <a:t>AI</a:t>
                </a:r>
                <a:r>
                  <a:rPr lang="ja-JP" altLang="en-US" dirty="0"/>
                  <a:t>化）が必要．</a:t>
                </a:r>
                <a:endParaRPr kumimoji="1" lang="en-US" altLang="ja-JP" dirty="0"/>
              </a:p>
              <a:p>
                <a:endParaRPr kumimoji="1" lang="en-US" altLang="ja-JP" dirty="0"/>
              </a:p>
              <a:p>
                <a:endParaRPr kumimoji="1" lang="en-US" altLang="ja-JP" dirty="0"/>
              </a:p>
            </p:txBody>
          </p:sp>
        </mc:Choice>
        <mc:Fallback xmlns="">
          <p:sp>
            <p:nvSpPr>
              <p:cNvPr id="2" name="コンテンツ プレースホルダー 1">
                <a:extLst>
                  <a:ext uri="{FF2B5EF4-FFF2-40B4-BE49-F238E27FC236}">
                    <a16:creationId xmlns:a16="http://schemas.microsoft.com/office/drawing/2014/main" id="{3FB45629-CAE9-7649-87CA-1BA8C9780566}"/>
                  </a:ext>
                </a:extLst>
              </p:cNvPr>
              <p:cNvSpPr>
                <a:spLocks noGrp="1" noRot="1" noChangeAspect="1" noMove="1" noResize="1" noEditPoints="1" noAdjustHandles="1" noChangeArrowheads="1" noChangeShapeType="1" noTextEdit="1"/>
              </p:cNvSpPr>
              <p:nvPr>
                <p:ph idx="1"/>
              </p:nvPr>
            </p:nvSpPr>
            <p:spPr>
              <a:blipFill>
                <a:blip r:embed="rId3"/>
                <a:stretch>
                  <a:fillRect l="-1534" t="-1584" r="-952"/>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4B39D32E-3A0D-57F3-71D1-A14B2BB8450F}"/>
              </a:ext>
            </a:extLst>
          </p:cNvPr>
          <p:cNvSpPr>
            <a:spLocks noGrp="1"/>
          </p:cNvSpPr>
          <p:nvPr>
            <p:ph type="title"/>
          </p:nvPr>
        </p:nvSpPr>
        <p:spPr/>
        <p:txBody>
          <a:bodyPr/>
          <a:lstStyle/>
          <a:p>
            <a:r>
              <a:rPr lang="ja-JP" altLang="en-US" dirty="0"/>
              <a:t>塗膜数理モデルの現状</a:t>
            </a:r>
            <a:endParaRPr kumimoji="1" lang="ja-JP" altLang="en-US" dirty="0"/>
          </a:p>
        </p:txBody>
      </p:sp>
      <p:sp>
        <p:nvSpPr>
          <p:cNvPr id="5" name="楕円 4">
            <a:extLst>
              <a:ext uri="{FF2B5EF4-FFF2-40B4-BE49-F238E27FC236}">
                <a16:creationId xmlns:a16="http://schemas.microsoft.com/office/drawing/2014/main" id="{D7EEB7B9-0023-85AC-8EEA-24A4F18129F0}"/>
              </a:ext>
            </a:extLst>
          </p:cNvPr>
          <p:cNvSpPr/>
          <p:nvPr/>
        </p:nvSpPr>
        <p:spPr>
          <a:xfrm>
            <a:off x="5100926" y="5356782"/>
            <a:ext cx="1989221" cy="433136"/>
          </a:xfrm>
          <a:prstGeom prst="ellipse">
            <a:avLst/>
          </a:prstGeom>
          <a:solidFill>
            <a:srgbClr val="40404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rgbClr val="FFFF00"/>
                </a:solidFill>
                <a:latin typeface="MS UI Gothic" panose="020B0600070205080204" pitchFamily="50" charset="-128"/>
                <a:ea typeface="MS UI Gothic" panose="020B0600070205080204" pitchFamily="50" charset="-128"/>
              </a:rPr>
              <a:t>質疑応答</a:t>
            </a:r>
            <a:endParaRPr kumimoji="1" lang="ja-JP" altLang="en-US" sz="2400" dirty="0">
              <a:solidFill>
                <a:srgbClr val="FFFF00"/>
              </a:solidFill>
              <a:latin typeface="MS UI Gothic" panose="020B0600070205080204" pitchFamily="50" charset="-128"/>
              <a:ea typeface="MS UI Gothic" panose="020B0600070205080204" pitchFamily="50" charset="-128"/>
            </a:endParaRPr>
          </a:p>
        </p:txBody>
      </p:sp>
      <p:sp>
        <p:nvSpPr>
          <p:cNvPr id="6" name="スライド番号プレースホルダー 5">
            <a:extLst>
              <a:ext uri="{FF2B5EF4-FFF2-40B4-BE49-F238E27FC236}">
                <a16:creationId xmlns:a16="http://schemas.microsoft.com/office/drawing/2014/main" id="{42DF14EB-F081-71D6-23E4-E0EA36C48283}"/>
              </a:ext>
            </a:extLst>
          </p:cNvPr>
          <p:cNvSpPr>
            <a:spLocks noGrp="1"/>
          </p:cNvSpPr>
          <p:nvPr>
            <p:ph type="sldNum" sz="quarter" idx="4"/>
          </p:nvPr>
        </p:nvSpPr>
        <p:spPr/>
        <p:txBody>
          <a:bodyPr/>
          <a:lstStyle/>
          <a:p>
            <a:r>
              <a:rPr lang="en-US" altLang="ja-JP"/>
              <a:t>P. </a:t>
            </a:r>
            <a:fld id="{46905B5D-1FC7-487A-AD75-007BD4BDDA5E}" type="slidenum">
              <a:rPr lang="ja-JP" altLang="en-US" smtClean="0"/>
              <a:pPr/>
              <a:t>36</a:t>
            </a:fld>
            <a:endParaRPr lang="ja-JP" altLang="en-US" b="1" dirty="0"/>
          </a:p>
        </p:txBody>
      </p:sp>
    </p:spTree>
    <p:extLst>
      <p:ext uri="{BB962C8B-B14F-4D97-AF65-F5344CB8AC3E}">
        <p14:creationId xmlns:p14="http://schemas.microsoft.com/office/powerpoint/2010/main" val="11864760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13E3C49C-8599-F904-7EF2-83D83B142461}"/>
              </a:ext>
            </a:extLst>
          </p:cNvPr>
          <p:cNvSpPr>
            <a:spLocks noGrp="1"/>
          </p:cNvSpPr>
          <p:nvPr>
            <p:ph idx="1"/>
          </p:nvPr>
        </p:nvSpPr>
        <p:spPr/>
        <p:txBody>
          <a:bodyPr/>
          <a:lstStyle/>
          <a:p>
            <a:r>
              <a:rPr kumimoji="1" lang="en-US" altLang="ja-JP" dirty="0">
                <a:solidFill>
                  <a:srgbClr val="FF0000"/>
                </a:solidFill>
              </a:rPr>
              <a:t>EDESFEM</a:t>
            </a:r>
            <a:r>
              <a:rPr kumimoji="1" lang="ja-JP" altLang="en-US" dirty="0">
                <a:solidFill>
                  <a:srgbClr val="FF0000"/>
                </a:solidFill>
              </a:rPr>
              <a:t>にはメッシュ生成（プリ）機能が無い</a:t>
            </a:r>
            <a:r>
              <a:rPr kumimoji="1" lang="ja-JP" altLang="en-US" dirty="0"/>
              <a:t>．</a:t>
            </a:r>
            <a:br>
              <a:rPr kumimoji="1" lang="en-US" altLang="ja-JP" dirty="0"/>
            </a:br>
            <a:r>
              <a:rPr kumimoji="1" lang="ja-JP" altLang="en-US" dirty="0"/>
              <a:t>（</a:t>
            </a:r>
            <a:r>
              <a:rPr lang="ja-JP" altLang="en-US" dirty="0"/>
              <a:t>可視化</a:t>
            </a:r>
            <a:r>
              <a:rPr kumimoji="1" lang="ja-JP" altLang="en-US" dirty="0"/>
              <a:t>（ポスト）機能も無いが，</a:t>
            </a:r>
            <a:r>
              <a:rPr lang="ja-JP" altLang="en-US" dirty="0"/>
              <a:t>無料の</a:t>
            </a:r>
            <a:r>
              <a:rPr lang="en-US" altLang="ja-JP" dirty="0" err="1"/>
              <a:t>ParaView</a:t>
            </a:r>
            <a:r>
              <a:rPr lang="ja-JP" altLang="en-US" dirty="0"/>
              <a:t>が使える．）</a:t>
            </a:r>
            <a:br>
              <a:rPr lang="en-US" altLang="ja-JP" dirty="0"/>
            </a:br>
            <a:r>
              <a:rPr lang="ja-JP" altLang="en-US" dirty="0"/>
              <a:t>→</a:t>
            </a:r>
            <a:r>
              <a:rPr lang="en-US" altLang="ja-JP" dirty="0"/>
              <a:t>3D CAD</a:t>
            </a:r>
            <a:r>
              <a:rPr lang="ja-JP" altLang="en-US" dirty="0"/>
              <a:t>ソフトおよびメッシュ生成ソフトは別途用意する必要がある．</a:t>
            </a:r>
            <a:endParaRPr lang="en-US" altLang="ja-JP" dirty="0"/>
          </a:p>
          <a:p>
            <a:r>
              <a:rPr lang="ja-JP" altLang="en-US" dirty="0"/>
              <a:t>電着塗装解析では板の合わせ部等の小さい隙間を正確に再現したメッシュを作る必要がある．</a:t>
            </a:r>
            <a:br>
              <a:rPr lang="en-US" altLang="ja-JP" dirty="0"/>
            </a:br>
            <a:r>
              <a:rPr lang="ja-JP" altLang="en-US" dirty="0"/>
              <a:t>→板材は厚みの無い板（バッフル）ではなく厚みの有る板で表現する必要がある．</a:t>
            </a:r>
            <a:endParaRPr lang="en-US" altLang="ja-JP" dirty="0"/>
          </a:p>
          <a:p>
            <a:r>
              <a:rPr lang="en-US" altLang="ja-JP" dirty="0"/>
              <a:t>CAD</a:t>
            </a:r>
            <a:r>
              <a:rPr lang="ja-JP" altLang="en-US" dirty="0"/>
              <a:t>上で（</a:t>
            </a:r>
            <a:r>
              <a:rPr lang="en-US" altLang="ja-JP" dirty="0"/>
              <a:t>BREP</a:t>
            </a:r>
            <a:r>
              <a:rPr lang="ja-JP" altLang="en-US" dirty="0"/>
              <a:t>で）各板材のシェルに厚みを付けてソリッドにし，車体全体を覆う直方体領域からブーリアンで引き算すると，ほぼ間違いなく</a:t>
            </a:r>
            <a:r>
              <a:rPr lang="en-US" altLang="ja-JP" dirty="0"/>
              <a:t>CAD</a:t>
            </a:r>
            <a:r>
              <a:rPr lang="ja-JP" altLang="en-US" dirty="0"/>
              <a:t>が落ちるか固まる．</a:t>
            </a:r>
            <a:br>
              <a:rPr lang="en-US" altLang="ja-JP" dirty="0"/>
            </a:br>
            <a:r>
              <a:rPr lang="ja-JP" altLang="en-US" dirty="0"/>
              <a:t>→</a:t>
            </a:r>
            <a:r>
              <a:rPr lang="ja-JP" altLang="en-US" dirty="0">
                <a:solidFill>
                  <a:srgbClr val="FF00FF"/>
                </a:solidFill>
              </a:rPr>
              <a:t>車体メッシュ領域を</a:t>
            </a:r>
            <a:r>
              <a:rPr lang="en-US" altLang="ja-JP" dirty="0">
                <a:solidFill>
                  <a:srgbClr val="FF00FF"/>
                </a:solidFill>
              </a:rPr>
              <a:t>CAD</a:t>
            </a:r>
            <a:r>
              <a:rPr lang="ja-JP" altLang="en-US" dirty="0">
                <a:solidFill>
                  <a:srgbClr val="FF00FF"/>
                </a:solidFill>
              </a:rPr>
              <a:t>上で（</a:t>
            </a:r>
            <a:r>
              <a:rPr lang="en-US" altLang="ja-JP" dirty="0">
                <a:solidFill>
                  <a:srgbClr val="FF00FF"/>
                </a:solidFill>
              </a:rPr>
              <a:t>BREP</a:t>
            </a:r>
            <a:r>
              <a:rPr lang="ja-JP" altLang="en-US" dirty="0">
                <a:solidFill>
                  <a:srgbClr val="FF00FF"/>
                </a:solidFill>
              </a:rPr>
              <a:t>のブーリアンで）陽に作ることは困難</a:t>
            </a:r>
            <a:r>
              <a:rPr lang="ja-JP" altLang="en-US" dirty="0"/>
              <a:t>．</a:t>
            </a:r>
            <a:endParaRPr lang="en-US" altLang="ja-JP" dirty="0"/>
          </a:p>
          <a:p>
            <a:r>
              <a:rPr lang="en-US" altLang="ja-JP" dirty="0"/>
              <a:t>CAD</a:t>
            </a:r>
            <a:r>
              <a:rPr lang="ja-JP" altLang="en-US" dirty="0"/>
              <a:t>から各板材を</a:t>
            </a:r>
            <a:r>
              <a:rPr lang="ja-JP" altLang="en-US" b="1" u="sng" dirty="0"/>
              <a:t>ファセットデータ（</a:t>
            </a:r>
            <a:r>
              <a:rPr lang="en-US" altLang="ja-JP" b="1" u="sng" dirty="0"/>
              <a:t>STL</a:t>
            </a:r>
            <a:r>
              <a:rPr lang="ja-JP" altLang="en-US" b="1" u="sng" dirty="0"/>
              <a:t>）で出力</a:t>
            </a:r>
            <a:r>
              <a:rPr lang="ja-JP" altLang="en-US" dirty="0"/>
              <a:t>し，それらに</a:t>
            </a:r>
            <a:r>
              <a:rPr lang="ja-JP" altLang="en-US" b="1" u="sng" dirty="0"/>
              <a:t>厚みを付け</a:t>
            </a:r>
            <a:r>
              <a:rPr lang="ja-JP" altLang="en-US" dirty="0"/>
              <a:t>，車体全体を覆う直方体の箱と一緒にメッシャーに読み込ませる．</a:t>
            </a:r>
            <a:br>
              <a:rPr lang="en-US" altLang="ja-JP" dirty="0"/>
            </a:br>
            <a:r>
              <a:rPr lang="ja-JP" altLang="en-US" dirty="0"/>
              <a:t>→「箱の中かつ板材の外」に</a:t>
            </a:r>
            <a:r>
              <a:rPr lang="ja-JP" altLang="en-US" b="1" u="sng" dirty="0"/>
              <a:t>マテリアルポイントを設置</a:t>
            </a:r>
            <a:r>
              <a:rPr lang="ja-JP" altLang="en-US" dirty="0"/>
              <a:t>し，そこを起点とした</a:t>
            </a:r>
            <a:r>
              <a:rPr lang="ja-JP" altLang="en-US" b="1" u="sng" dirty="0"/>
              <a:t>水密領域に対してメッシュ生成</a:t>
            </a:r>
            <a:r>
              <a:rPr lang="ja-JP" altLang="en-US" dirty="0"/>
              <a:t>を行う．</a:t>
            </a:r>
            <a:endParaRPr lang="en-US" altLang="ja-JP" dirty="0"/>
          </a:p>
          <a:p>
            <a:pPr marL="0" indent="0">
              <a:buNone/>
            </a:pPr>
            <a:endParaRPr lang="en-US" altLang="ja-JP" dirty="0"/>
          </a:p>
          <a:p>
            <a:endParaRPr lang="en-US" altLang="ja-JP" dirty="0"/>
          </a:p>
        </p:txBody>
      </p:sp>
      <p:sp>
        <p:nvSpPr>
          <p:cNvPr id="3" name="タイトル 2">
            <a:extLst>
              <a:ext uri="{FF2B5EF4-FFF2-40B4-BE49-F238E27FC236}">
                <a16:creationId xmlns:a16="http://schemas.microsoft.com/office/drawing/2014/main" id="{1B12D046-4385-2BB1-67B0-67AF5F725BC2}"/>
              </a:ext>
            </a:extLst>
          </p:cNvPr>
          <p:cNvSpPr>
            <a:spLocks noGrp="1"/>
          </p:cNvSpPr>
          <p:nvPr>
            <p:ph type="title"/>
          </p:nvPr>
        </p:nvSpPr>
        <p:spPr/>
        <p:txBody>
          <a:bodyPr/>
          <a:lstStyle/>
          <a:p>
            <a:r>
              <a:rPr lang="ja-JP" altLang="en-US" dirty="0"/>
              <a:t>車体メッシュ生成の現状</a:t>
            </a:r>
            <a:endParaRPr kumimoji="1" lang="ja-JP" altLang="en-US" dirty="0"/>
          </a:p>
        </p:txBody>
      </p:sp>
      <p:sp>
        <p:nvSpPr>
          <p:cNvPr id="5" name="スライド番号プレースホルダー 4">
            <a:extLst>
              <a:ext uri="{FF2B5EF4-FFF2-40B4-BE49-F238E27FC236}">
                <a16:creationId xmlns:a16="http://schemas.microsoft.com/office/drawing/2014/main" id="{92CF3815-E179-0174-CBD4-8C5F823081C1}"/>
              </a:ext>
            </a:extLst>
          </p:cNvPr>
          <p:cNvSpPr>
            <a:spLocks noGrp="1"/>
          </p:cNvSpPr>
          <p:nvPr>
            <p:ph type="sldNum" sz="quarter" idx="4"/>
          </p:nvPr>
        </p:nvSpPr>
        <p:spPr/>
        <p:txBody>
          <a:bodyPr/>
          <a:lstStyle/>
          <a:p>
            <a:r>
              <a:rPr lang="en-US" altLang="ja-JP"/>
              <a:t>P. </a:t>
            </a:r>
            <a:fld id="{46905B5D-1FC7-487A-AD75-007BD4BDDA5E}" type="slidenum">
              <a:rPr lang="ja-JP" altLang="en-US" smtClean="0"/>
              <a:pPr/>
              <a:t>37</a:t>
            </a:fld>
            <a:endParaRPr lang="ja-JP" altLang="en-US" b="1" dirty="0"/>
          </a:p>
        </p:txBody>
      </p:sp>
    </p:spTree>
    <p:extLst>
      <p:ext uri="{BB962C8B-B14F-4D97-AF65-F5344CB8AC3E}">
        <p14:creationId xmlns:p14="http://schemas.microsoft.com/office/powerpoint/2010/main" val="40350378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A2265AEC-C1CA-2745-6912-1E326E72A947}"/>
              </a:ext>
            </a:extLst>
          </p:cNvPr>
          <p:cNvSpPr>
            <a:spLocks noGrp="1"/>
          </p:cNvSpPr>
          <p:nvPr>
            <p:ph type="title"/>
          </p:nvPr>
        </p:nvSpPr>
        <p:spPr/>
        <p:txBody>
          <a:bodyPr/>
          <a:lstStyle/>
          <a:p>
            <a:r>
              <a:rPr kumimoji="1" lang="ja-JP" altLang="en-US" dirty="0"/>
              <a:t>車体メッシュ生成の手順概略</a:t>
            </a:r>
          </a:p>
        </p:txBody>
      </p:sp>
      <p:sp>
        <p:nvSpPr>
          <p:cNvPr id="5" name="スライド番号プレースホルダー 4">
            <a:extLst>
              <a:ext uri="{FF2B5EF4-FFF2-40B4-BE49-F238E27FC236}">
                <a16:creationId xmlns:a16="http://schemas.microsoft.com/office/drawing/2014/main" id="{2B51042F-5EDE-3DB1-55EE-3B2AEEFD6D66}"/>
              </a:ext>
            </a:extLst>
          </p:cNvPr>
          <p:cNvSpPr>
            <a:spLocks noGrp="1"/>
          </p:cNvSpPr>
          <p:nvPr>
            <p:ph type="sldNum" sz="quarter" idx="4"/>
          </p:nvPr>
        </p:nvSpPr>
        <p:spPr/>
        <p:txBody>
          <a:bodyPr/>
          <a:lstStyle/>
          <a:p>
            <a:r>
              <a:rPr lang="en-US" altLang="ja-JP"/>
              <a:t>P. </a:t>
            </a:r>
            <a:fld id="{46905B5D-1FC7-487A-AD75-007BD4BDDA5E}" type="slidenum">
              <a:rPr lang="ja-JP" altLang="en-US" smtClean="0"/>
              <a:pPr/>
              <a:t>38</a:t>
            </a:fld>
            <a:endParaRPr lang="ja-JP" altLang="en-US" b="1" dirty="0"/>
          </a:p>
        </p:txBody>
      </p:sp>
      <p:pic>
        <p:nvPicPr>
          <p:cNvPr id="6" name="グラフィックス 5">
            <a:extLst>
              <a:ext uri="{FF2B5EF4-FFF2-40B4-BE49-F238E27FC236}">
                <a16:creationId xmlns:a16="http://schemas.microsoft.com/office/drawing/2014/main" id="{CF3A9A05-78C0-E675-B6EB-9AADA9EA9DB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614834" y="3503453"/>
            <a:ext cx="3717092" cy="2857179"/>
          </a:xfrm>
          <a:prstGeom prst="rect">
            <a:avLst/>
          </a:prstGeom>
        </p:spPr>
      </p:pic>
      <p:pic>
        <p:nvPicPr>
          <p:cNvPr id="8" name="グラフィックス 7">
            <a:extLst>
              <a:ext uri="{FF2B5EF4-FFF2-40B4-BE49-F238E27FC236}">
                <a16:creationId xmlns:a16="http://schemas.microsoft.com/office/drawing/2014/main" id="{2149B0FB-DB61-3C09-F080-A2F1739732B1}"/>
              </a:ext>
            </a:extLst>
          </p:cNvPr>
          <p:cNvPicPr>
            <a:picLocks noChangeAspect="1"/>
          </p:cNvPicPr>
          <p:nvPr/>
        </p:nvPicPr>
        <p:blipFill>
          <a:blip>
            <a:extLst>
              <a:ext uri="{96DAC541-7B7A-43D3-8B79-37D633B846F1}">
                <asvg:svgBlip xmlns:asvg="http://schemas.microsoft.com/office/drawing/2016/SVG/main" r:embed="rId4"/>
              </a:ext>
            </a:extLst>
          </a:blip>
          <a:srcRect t="15030" b="15778"/>
          <a:stretch>
            <a:fillRect/>
          </a:stretch>
        </p:blipFill>
        <p:spPr>
          <a:xfrm>
            <a:off x="1069200" y="962568"/>
            <a:ext cx="3717092" cy="1976947"/>
          </a:xfrm>
          <a:prstGeom prst="rect">
            <a:avLst/>
          </a:prstGeom>
        </p:spPr>
      </p:pic>
      <p:pic>
        <p:nvPicPr>
          <p:cNvPr id="10" name="グラフィックス 9">
            <a:extLst>
              <a:ext uri="{FF2B5EF4-FFF2-40B4-BE49-F238E27FC236}">
                <a16:creationId xmlns:a16="http://schemas.microsoft.com/office/drawing/2014/main" id="{267EA24A-34F9-7C40-49BC-B3CBFA1A0C84}"/>
              </a:ext>
            </a:extLst>
          </p:cNvPr>
          <p:cNvPicPr>
            <a:picLocks noChangeAspect="1"/>
          </p:cNvPicPr>
          <p:nvPr/>
        </p:nvPicPr>
        <p:blipFill>
          <a:blip>
            <a:extLst>
              <a:ext uri="{96DAC541-7B7A-43D3-8B79-37D633B846F1}">
                <asvg:svgBlip xmlns:asvg="http://schemas.microsoft.com/office/drawing/2016/SVG/main" r:embed="rId5"/>
              </a:ext>
            </a:extLst>
          </a:blip>
          <a:srcRect t="12264" b="12338"/>
          <a:stretch>
            <a:fillRect/>
          </a:stretch>
        </p:blipFill>
        <p:spPr>
          <a:xfrm>
            <a:off x="7191579" y="924346"/>
            <a:ext cx="3717092" cy="2154265"/>
          </a:xfrm>
          <a:prstGeom prst="rect">
            <a:avLst/>
          </a:prstGeom>
        </p:spPr>
      </p:pic>
      <p:pic>
        <p:nvPicPr>
          <p:cNvPr id="12" name="グラフィックス 11">
            <a:extLst>
              <a:ext uri="{FF2B5EF4-FFF2-40B4-BE49-F238E27FC236}">
                <a16:creationId xmlns:a16="http://schemas.microsoft.com/office/drawing/2014/main" id="{1691FFF1-392F-2AD8-AB25-CD38A58E2EA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69200" y="3529283"/>
            <a:ext cx="3717092" cy="2857179"/>
          </a:xfrm>
          <a:prstGeom prst="rect">
            <a:avLst/>
          </a:prstGeom>
        </p:spPr>
      </p:pic>
      <p:sp>
        <p:nvSpPr>
          <p:cNvPr id="13" name="テキスト ボックス 12">
            <a:extLst>
              <a:ext uri="{FF2B5EF4-FFF2-40B4-BE49-F238E27FC236}">
                <a16:creationId xmlns:a16="http://schemas.microsoft.com/office/drawing/2014/main" id="{E3FBCF24-D5D6-AF38-1A74-BE312DB64E41}"/>
              </a:ext>
            </a:extLst>
          </p:cNvPr>
          <p:cNvSpPr txBox="1"/>
          <p:nvPr/>
        </p:nvSpPr>
        <p:spPr>
          <a:xfrm>
            <a:off x="316730" y="581499"/>
            <a:ext cx="4839786" cy="400110"/>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r>
              <a:rPr kumimoji="1" lang="en-US" altLang="ja-JP" sz="2000" dirty="0">
                <a:latin typeface="MS UI Gothic" panose="020B0600070205080204" pitchFamily="50" charset="-128"/>
                <a:ea typeface="MS UI Gothic" panose="020B0600070205080204" pitchFamily="50" charset="-128"/>
              </a:rPr>
              <a:t>(1) CAD</a:t>
            </a:r>
            <a:r>
              <a:rPr kumimoji="1" lang="ja-JP" altLang="en-US" sz="2000" dirty="0">
                <a:latin typeface="MS UI Gothic" panose="020B0600070205080204" pitchFamily="50" charset="-128"/>
                <a:ea typeface="MS UI Gothic" panose="020B0600070205080204" pitchFamily="50" charset="-128"/>
              </a:rPr>
              <a:t>からの部品ファセットデータの書き出し</a:t>
            </a:r>
          </a:p>
        </p:txBody>
      </p:sp>
      <p:sp>
        <p:nvSpPr>
          <p:cNvPr id="14" name="テキスト ボックス 13">
            <a:extLst>
              <a:ext uri="{FF2B5EF4-FFF2-40B4-BE49-F238E27FC236}">
                <a16:creationId xmlns:a16="http://schemas.microsoft.com/office/drawing/2014/main" id="{2F70CAA0-16C6-5BBF-7E0D-41640B837F15}"/>
              </a:ext>
            </a:extLst>
          </p:cNvPr>
          <p:cNvSpPr txBox="1"/>
          <p:nvPr/>
        </p:nvSpPr>
        <p:spPr>
          <a:xfrm>
            <a:off x="6430810" y="571167"/>
            <a:ext cx="3171061" cy="400110"/>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r>
              <a:rPr kumimoji="1" lang="en-US" altLang="ja-JP" sz="2000" dirty="0">
                <a:latin typeface="MS UI Gothic" panose="020B0600070205080204" pitchFamily="50" charset="-128"/>
                <a:ea typeface="MS UI Gothic" panose="020B0600070205080204" pitchFamily="50" charset="-128"/>
              </a:rPr>
              <a:t>(2) </a:t>
            </a:r>
            <a:r>
              <a:rPr kumimoji="1" lang="ja-JP" altLang="en-US" sz="2000" dirty="0">
                <a:latin typeface="MS UI Gothic" panose="020B0600070205080204" pitchFamily="50" charset="-128"/>
                <a:ea typeface="MS UI Gothic" panose="020B0600070205080204" pitchFamily="50" charset="-128"/>
              </a:rPr>
              <a:t>ファセットデータの厚み付け</a:t>
            </a:r>
          </a:p>
        </p:txBody>
      </p:sp>
      <p:sp>
        <p:nvSpPr>
          <p:cNvPr id="15" name="テキスト ボックス 14">
            <a:extLst>
              <a:ext uri="{FF2B5EF4-FFF2-40B4-BE49-F238E27FC236}">
                <a16:creationId xmlns:a16="http://schemas.microsoft.com/office/drawing/2014/main" id="{89712994-CD6A-E435-AD7F-DFFA01283165}"/>
              </a:ext>
            </a:extLst>
          </p:cNvPr>
          <p:cNvSpPr txBox="1"/>
          <p:nvPr/>
        </p:nvSpPr>
        <p:spPr>
          <a:xfrm>
            <a:off x="316730" y="2908133"/>
            <a:ext cx="4993675" cy="707886"/>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r>
              <a:rPr kumimoji="1" lang="en-US" altLang="ja-JP" sz="2000" dirty="0">
                <a:latin typeface="MS UI Gothic" panose="020B0600070205080204" pitchFamily="50" charset="-128"/>
                <a:ea typeface="MS UI Gothic" panose="020B0600070205080204" pitchFamily="50" charset="-128"/>
              </a:rPr>
              <a:t>(3) </a:t>
            </a:r>
            <a:r>
              <a:rPr kumimoji="1" lang="ja-JP" altLang="en-US" sz="2000" dirty="0">
                <a:latin typeface="MS UI Gothic" panose="020B0600070205080204" pitchFamily="50" charset="-128"/>
                <a:ea typeface="MS UI Gothic" panose="020B0600070205080204" pitchFamily="50" charset="-128"/>
              </a:rPr>
              <a:t>箱と</a:t>
            </a:r>
            <a:r>
              <a:rPr lang="ja-JP" altLang="en-US" sz="2000" dirty="0">
                <a:latin typeface="MS UI Gothic" panose="020B0600070205080204" pitchFamily="50" charset="-128"/>
                <a:ea typeface="MS UI Gothic" panose="020B0600070205080204" pitchFamily="50" charset="-128"/>
              </a:rPr>
              <a:t>ファセットデータのメッシャーへの取り込み</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　　およびマテリアルポイントの定義</a:t>
            </a:r>
            <a:endParaRPr kumimoji="1" lang="ja-JP" altLang="en-US" sz="2000" dirty="0">
              <a:latin typeface="MS UI Gothic" panose="020B0600070205080204" pitchFamily="50" charset="-128"/>
              <a:ea typeface="MS UI Gothic" panose="020B0600070205080204" pitchFamily="50" charset="-128"/>
            </a:endParaRPr>
          </a:p>
        </p:txBody>
      </p:sp>
      <p:sp>
        <p:nvSpPr>
          <p:cNvPr id="16" name="テキスト ボックス 15">
            <a:extLst>
              <a:ext uri="{FF2B5EF4-FFF2-40B4-BE49-F238E27FC236}">
                <a16:creationId xmlns:a16="http://schemas.microsoft.com/office/drawing/2014/main" id="{0CDAFACA-2A90-6513-BB52-58A13A2D87CF}"/>
              </a:ext>
            </a:extLst>
          </p:cNvPr>
          <p:cNvSpPr txBox="1"/>
          <p:nvPr/>
        </p:nvSpPr>
        <p:spPr>
          <a:xfrm>
            <a:off x="6430810" y="2939515"/>
            <a:ext cx="2747868" cy="400110"/>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r>
              <a:rPr kumimoji="1" lang="en-US" altLang="ja-JP" sz="2000" dirty="0">
                <a:latin typeface="MS UI Gothic" panose="020B0600070205080204" pitchFamily="50" charset="-128"/>
                <a:ea typeface="MS UI Gothic" panose="020B0600070205080204" pitchFamily="50" charset="-128"/>
              </a:rPr>
              <a:t>(4) </a:t>
            </a:r>
            <a:r>
              <a:rPr kumimoji="1" lang="ja-JP" altLang="en-US" sz="2000" dirty="0">
                <a:latin typeface="MS UI Gothic" panose="020B0600070205080204" pitchFamily="50" charset="-128"/>
                <a:ea typeface="MS UI Gothic" panose="020B0600070205080204" pitchFamily="50" charset="-128"/>
              </a:rPr>
              <a:t>四面体メッシュの生成</a:t>
            </a:r>
          </a:p>
        </p:txBody>
      </p:sp>
      <p:sp>
        <p:nvSpPr>
          <p:cNvPr id="17" name="テキスト ボックス 16">
            <a:extLst>
              <a:ext uri="{FF2B5EF4-FFF2-40B4-BE49-F238E27FC236}">
                <a16:creationId xmlns:a16="http://schemas.microsoft.com/office/drawing/2014/main" id="{D95C6904-A56F-7CA9-3559-2277BAB13582}"/>
              </a:ext>
            </a:extLst>
          </p:cNvPr>
          <p:cNvSpPr txBox="1"/>
          <p:nvPr/>
        </p:nvSpPr>
        <p:spPr>
          <a:xfrm>
            <a:off x="4786292" y="1816812"/>
            <a:ext cx="1010213" cy="369332"/>
          </a:xfrm>
          <a:prstGeom prst="rect">
            <a:avLst/>
          </a:prstGeom>
          <a:solidFill>
            <a:schemeClr val="bg1">
              <a:lumMod val="75000"/>
            </a:schemeClr>
          </a:solid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r>
              <a:rPr kumimoji="1" lang="ja-JP" altLang="en-US" sz="1800" dirty="0">
                <a:latin typeface="MS UI Gothic" panose="020B0600070205080204" pitchFamily="50" charset="-128"/>
                <a:ea typeface="MS UI Gothic" panose="020B0600070205080204" pitchFamily="50" charset="-128"/>
              </a:rPr>
              <a:t>板厚なし</a:t>
            </a:r>
          </a:p>
        </p:txBody>
      </p:sp>
      <p:sp>
        <p:nvSpPr>
          <p:cNvPr id="18" name="テキスト ボックス 17">
            <a:extLst>
              <a:ext uri="{FF2B5EF4-FFF2-40B4-BE49-F238E27FC236}">
                <a16:creationId xmlns:a16="http://schemas.microsoft.com/office/drawing/2014/main" id="{83A765E5-CE46-9748-A4CB-314F37071516}"/>
              </a:ext>
            </a:extLst>
          </p:cNvPr>
          <p:cNvSpPr txBox="1"/>
          <p:nvPr/>
        </p:nvSpPr>
        <p:spPr>
          <a:xfrm>
            <a:off x="11045024" y="1816812"/>
            <a:ext cx="981359" cy="369332"/>
          </a:xfrm>
          <a:prstGeom prst="rect">
            <a:avLst/>
          </a:prstGeom>
          <a:solidFill>
            <a:schemeClr val="bg1">
              <a:lumMod val="75000"/>
            </a:schemeClr>
          </a:solid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r>
              <a:rPr kumimoji="1" lang="ja-JP" altLang="en-US" sz="1800" dirty="0">
                <a:latin typeface="MS UI Gothic" panose="020B0600070205080204" pitchFamily="50" charset="-128"/>
                <a:ea typeface="MS UI Gothic" panose="020B0600070205080204" pitchFamily="50" charset="-128"/>
              </a:rPr>
              <a:t>板厚あり</a:t>
            </a:r>
          </a:p>
        </p:txBody>
      </p:sp>
      <p:sp>
        <p:nvSpPr>
          <p:cNvPr id="19" name="テキスト ボックス 18">
            <a:extLst>
              <a:ext uri="{FF2B5EF4-FFF2-40B4-BE49-F238E27FC236}">
                <a16:creationId xmlns:a16="http://schemas.microsoft.com/office/drawing/2014/main" id="{CF64769A-5108-A26D-12FB-1EAFB9879397}"/>
              </a:ext>
            </a:extLst>
          </p:cNvPr>
          <p:cNvSpPr txBox="1"/>
          <p:nvPr/>
        </p:nvSpPr>
        <p:spPr>
          <a:xfrm>
            <a:off x="1415512" y="4205787"/>
            <a:ext cx="415498" cy="369332"/>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r>
              <a:rPr kumimoji="1" lang="ja-JP" altLang="en-US" sz="1800" dirty="0">
                <a:latin typeface="MS UI Gothic" panose="020B0600070205080204" pitchFamily="50" charset="-128"/>
                <a:ea typeface="MS UI Gothic" panose="020B0600070205080204" pitchFamily="50" charset="-128"/>
              </a:rPr>
              <a:t>箱</a:t>
            </a:r>
          </a:p>
        </p:txBody>
      </p:sp>
      <p:sp>
        <p:nvSpPr>
          <p:cNvPr id="20" name="テキスト ボックス 19">
            <a:extLst>
              <a:ext uri="{FF2B5EF4-FFF2-40B4-BE49-F238E27FC236}">
                <a16:creationId xmlns:a16="http://schemas.microsoft.com/office/drawing/2014/main" id="{E3147980-F8D1-A512-3066-AF09B4C3ECA6}"/>
              </a:ext>
            </a:extLst>
          </p:cNvPr>
          <p:cNvSpPr txBox="1"/>
          <p:nvPr/>
        </p:nvSpPr>
        <p:spPr>
          <a:xfrm>
            <a:off x="4651637" y="4251953"/>
            <a:ext cx="1034257" cy="646331"/>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1800" dirty="0">
                <a:latin typeface="MS UI Gothic" panose="020B0600070205080204" pitchFamily="50" charset="-128"/>
                <a:ea typeface="MS UI Gothic" panose="020B0600070205080204" pitchFamily="50" charset="-128"/>
              </a:rPr>
              <a:t>マテリアル</a:t>
            </a:r>
            <a:br>
              <a:rPr kumimoji="1" lang="en-US" altLang="ja-JP" sz="1800" dirty="0">
                <a:latin typeface="MS UI Gothic" panose="020B0600070205080204" pitchFamily="50" charset="-128"/>
                <a:ea typeface="MS UI Gothic" panose="020B0600070205080204" pitchFamily="50" charset="-128"/>
              </a:rPr>
            </a:br>
            <a:r>
              <a:rPr kumimoji="1" lang="ja-JP" altLang="en-US" sz="1800" dirty="0">
                <a:latin typeface="MS UI Gothic" panose="020B0600070205080204" pitchFamily="50" charset="-128"/>
                <a:ea typeface="MS UI Gothic" panose="020B0600070205080204" pitchFamily="50" charset="-128"/>
              </a:rPr>
              <a:t>ポイント</a:t>
            </a:r>
          </a:p>
        </p:txBody>
      </p:sp>
      <p:cxnSp>
        <p:nvCxnSpPr>
          <p:cNvPr id="22" name="直線矢印コネクタ 21">
            <a:extLst>
              <a:ext uri="{FF2B5EF4-FFF2-40B4-BE49-F238E27FC236}">
                <a16:creationId xmlns:a16="http://schemas.microsoft.com/office/drawing/2014/main" id="{25E41DCC-BB9C-6812-E634-34F0CBF9C832}"/>
              </a:ext>
            </a:extLst>
          </p:cNvPr>
          <p:cNvCxnSpPr/>
          <p:nvPr/>
        </p:nvCxnSpPr>
        <p:spPr>
          <a:xfrm flipH="1" flipV="1">
            <a:off x="3931402" y="4390453"/>
            <a:ext cx="718088" cy="18466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21915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A33B1-C28F-9828-7794-1A36CB823AE7}"/>
            </a:ext>
          </a:extLst>
        </p:cNvPr>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C28554F1-6E37-8A0C-A494-5087A74F0E6C}"/>
              </a:ext>
            </a:extLst>
          </p:cNvPr>
          <p:cNvSpPr>
            <a:spLocks noGrp="1"/>
          </p:cNvSpPr>
          <p:nvPr>
            <p:ph idx="1"/>
          </p:nvPr>
        </p:nvSpPr>
        <p:spPr/>
        <p:txBody>
          <a:bodyPr/>
          <a:lstStyle/>
          <a:p>
            <a:r>
              <a:rPr kumimoji="1" lang="ja-JP" altLang="en-US" sz="2400" dirty="0"/>
              <a:t>利用実績のある板ファセットの厚み付けソフト</a:t>
            </a:r>
            <a:endParaRPr kumimoji="1" lang="en-US" altLang="ja-JP" sz="2400" dirty="0"/>
          </a:p>
          <a:p>
            <a:pPr lvl="1"/>
            <a:r>
              <a:rPr lang="en-US" altLang="ja-JP" sz="2000" dirty="0"/>
              <a:t>Blender</a:t>
            </a:r>
            <a:r>
              <a:rPr lang="ja-JP" altLang="en-US" sz="2000" dirty="0"/>
              <a:t>（フリーソフト）</a:t>
            </a:r>
            <a:endParaRPr lang="en-US" altLang="ja-JP" sz="2000" dirty="0"/>
          </a:p>
          <a:p>
            <a:pPr lvl="1"/>
            <a:r>
              <a:rPr lang="en-US" altLang="ja-JP" sz="2000" dirty="0" err="1"/>
              <a:t>IcemCFD</a:t>
            </a:r>
            <a:endParaRPr lang="en-US" altLang="ja-JP" sz="2000" dirty="0"/>
          </a:p>
          <a:p>
            <a:pPr lvl="1"/>
            <a:r>
              <a:rPr lang="en-US" altLang="ja-JP" sz="2000" dirty="0" err="1"/>
              <a:t>H</a:t>
            </a:r>
            <a:r>
              <a:rPr kumimoji="1" lang="en-US" altLang="ja-JP" sz="2000" dirty="0" err="1"/>
              <a:t>yperMesh</a:t>
            </a:r>
            <a:endParaRPr kumimoji="1" lang="en-US" altLang="ja-JP" sz="2000" dirty="0"/>
          </a:p>
          <a:p>
            <a:pPr lvl="1"/>
            <a:r>
              <a:rPr lang="en-US" altLang="ja-JP" sz="2000" dirty="0"/>
              <a:t>ANSA</a:t>
            </a:r>
            <a:endParaRPr kumimoji="1" lang="en-US" altLang="ja-JP" sz="2000" dirty="0"/>
          </a:p>
          <a:p>
            <a:r>
              <a:rPr lang="ja-JP" altLang="en-US" sz="2400" dirty="0"/>
              <a:t>利用実績のあるメッシュ生成ソフト</a:t>
            </a:r>
            <a:endParaRPr lang="en-US" altLang="ja-JP" sz="2400" dirty="0"/>
          </a:p>
          <a:p>
            <a:pPr lvl="1"/>
            <a:r>
              <a:rPr lang="en-US" altLang="ja-JP" sz="2000" dirty="0" err="1"/>
              <a:t>IcemCFD</a:t>
            </a:r>
            <a:r>
              <a:rPr lang="ja-JP" altLang="en-US" sz="2000" dirty="0"/>
              <a:t> （八分儀，正確な形状，遅い，</a:t>
            </a:r>
            <a:r>
              <a:rPr lang="en-US" altLang="ja-JP" sz="2000" dirty="0"/>
              <a:t>cfx5</a:t>
            </a:r>
            <a:r>
              <a:rPr lang="ja-JP" altLang="en-US" sz="2000" dirty="0"/>
              <a:t>形式で出力）</a:t>
            </a:r>
            <a:endParaRPr lang="en-US" altLang="ja-JP" sz="2000" dirty="0"/>
          </a:p>
          <a:p>
            <a:pPr lvl="1"/>
            <a:r>
              <a:rPr lang="en-US" altLang="ja-JP" sz="2000" dirty="0" err="1"/>
              <a:t>FluentMeshing</a:t>
            </a:r>
            <a:r>
              <a:rPr lang="en-US" altLang="ja-JP" sz="2000" dirty="0"/>
              <a:t> </a:t>
            </a:r>
            <a:r>
              <a:rPr lang="ja-JP" altLang="en-US" sz="2000" dirty="0"/>
              <a:t>（サーフェスラップ，やや不正確な形状，速い，</a:t>
            </a:r>
            <a:r>
              <a:rPr lang="en-US" altLang="ja-JP" sz="2000" dirty="0"/>
              <a:t>msh.gz</a:t>
            </a:r>
            <a:r>
              <a:rPr lang="ja-JP" altLang="en-US" sz="2000" dirty="0"/>
              <a:t>形式で出力）</a:t>
            </a:r>
            <a:br>
              <a:rPr lang="en-US" altLang="ja-JP" sz="2000" dirty="0"/>
            </a:br>
            <a:r>
              <a:rPr lang="en-US" altLang="ja-JP" sz="2000" dirty="0"/>
              <a:t>※Surface Mesh Target Skewness</a:t>
            </a:r>
            <a:r>
              <a:rPr lang="ja-JP" altLang="en-US" sz="2000" dirty="0"/>
              <a:t>を</a:t>
            </a:r>
            <a:r>
              <a:rPr lang="en-US" altLang="ja-JP" sz="2000" dirty="0"/>
              <a:t>0.9</a:t>
            </a:r>
            <a:r>
              <a:rPr lang="ja-JP" altLang="en-US" sz="2000" dirty="0"/>
              <a:t>程度に設定することで，大きく歪んだ要素の発生を抑制できる．</a:t>
            </a:r>
            <a:endParaRPr lang="en-US" altLang="ja-JP" sz="2000" dirty="0"/>
          </a:p>
          <a:p>
            <a:pPr lvl="1"/>
            <a:r>
              <a:rPr lang="en-US" altLang="ja-JP" sz="2000" dirty="0"/>
              <a:t>STAR-CCM+ </a:t>
            </a:r>
            <a:r>
              <a:rPr lang="ja-JP" altLang="en-US" sz="2000" dirty="0"/>
              <a:t>（サーフェスラップ，やや不正確な形状，速い，</a:t>
            </a:r>
            <a:r>
              <a:rPr lang="en-US" altLang="ja-JP" sz="2000" dirty="0" err="1"/>
              <a:t>cgns</a:t>
            </a:r>
            <a:r>
              <a:rPr lang="ja-JP" altLang="en-US" sz="2000" dirty="0"/>
              <a:t>形式で出力）</a:t>
            </a:r>
            <a:br>
              <a:rPr lang="en-US" altLang="ja-JP" sz="2000" dirty="0"/>
            </a:br>
            <a:r>
              <a:rPr lang="en-US" altLang="ja-JP" sz="2000" dirty="0"/>
              <a:t>※</a:t>
            </a:r>
            <a:r>
              <a:rPr lang="ja-JP" altLang="en-US" sz="2000" dirty="0"/>
              <a:t>上記の様なオプションの有無が不明．余りにも歪んだ要素がある場合，</a:t>
            </a:r>
            <a:r>
              <a:rPr lang="en-US" altLang="ja-JP" sz="2000" dirty="0"/>
              <a:t>ANSA</a:t>
            </a:r>
            <a:r>
              <a:rPr lang="ja-JP" altLang="en-US" sz="2000" dirty="0"/>
              <a:t>等でスムージングが必要．</a:t>
            </a:r>
            <a:endParaRPr lang="en-US" altLang="ja-JP" sz="2000" dirty="0"/>
          </a:p>
          <a:p>
            <a:pPr lvl="1">
              <a:buClr>
                <a:schemeClr val="bg1">
                  <a:lumMod val="75000"/>
                </a:schemeClr>
              </a:buClr>
            </a:pPr>
            <a:r>
              <a:rPr lang="en-US" altLang="ja-JP" sz="2000" dirty="0"/>
              <a:t>ANSA</a:t>
            </a:r>
            <a:r>
              <a:rPr lang="ja-JP" altLang="en-US" sz="2000" dirty="0"/>
              <a:t>（電着槽メッシュでのみ実績あり，</a:t>
            </a:r>
            <a:r>
              <a:rPr lang="en-US" altLang="ja-JP" sz="2000" dirty="0"/>
              <a:t>cfx5</a:t>
            </a:r>
            <a:r>
              <a:rPr lang="ja-JP" altLang="en-US" sz="2000" dirty="0"/>
              <a:t>形式で出力，コンバーター・スムーザーとしては優秀）</a:t>
            </a:r>
            <a:endParaRPr lang="en-US" altLang="ja-JP" sz="2000" dirty="0"/>
          </a:p>
          <a:p>
            <a:r>
              <a:rPr lang="ja-JP" altLang="en-US" sz="2400" dirty="0"/>
              <a:t>４節点四面体要素のみを使用．他の要素は全て</a:t>
            </a:r>
            <a:r>
              <a:rPr lang="en-US" altLang="ja-JP" sz="2400" dirty="0"/>
              <a:t>NG</a:t>
            </a:r>
            <a:r>
              <a:rPr lang="ja-JP" altLang="en-US" sz="2400" dirty="0"/>
              <a:t>．境界層メッシュは不要．</a:t>
            </a:r>
            <a:endParaRPr lang="en-US" altLang="ja-JP" sz="2400" dirty="0"/>
          </a:p>
          <a:p>
            <a:pPr lvl="1">
              <a:buClr>
                <a:schemeClr val="bg1">
                  <a:lumMod val="75000"/>
                </a:schemeClr>
              </a:buClr>
            </a:pPr>
            <a:endParaRPr lang="en-US" altLang="ja-JP" sz="2000" dirty="0"/>
          </a:p>
        </p:txBody>
      </p:sp>
      <p:sp>
        <p:nvSpPr>
          <p:cNvPr id="3" name="タイトル 2">
            <a:extLst>
              <a:ext uri="{FF2B5EF4-FFF2-40B4-BE49-F238E27FC236}">
                <a16:creationId xmlns:a16="http://schemas.microsoft.com/office/drawing/2014/main" id="{3F317F4D-BE37-C120-F80D-5D37F759D5AF}"/>
              </a:ext>
            </a:extLst>
          </p:cNvPr>
          <p:cNvSpPr>
            <a:spLocks noGrp="1"/>
          </p:cNvSpPr>
          <p:nvPr>
            <p:ph type="title"/>
          </p:nvPr>
        </p:nvSpPr>
        <p:spPr/>
        <p:txBody>
          <a:bodyPr/>
          <a:lstStyle/>
          <a:p>
            <a:r>
              <a:rPr lang="ja-JP" altLang="en-US" dirty="0"/>
              <a:t>車体メッシュ生成に使用するソフト</a:t>
            </a:r>
            <a:endParaRPr kumimoji="1" lang="ja-JP" altLang="en-US" dirty="0"/>
          </a:p>
        </p:txBody>
      </p:sp>
      <p:sp>
        <p:nvSpPr>
          <p:cNvPr id="5" name="四角形: 角を丸くする 4">
            <a:extLst>
              <a:ext uri="{FF2B5EF4-FFF2-40B4-BE49-F238E27FC236}">
                <a16:creationId xmlns:a16="http://schemas.microsoft.com/office/drawing/2014/main" id="{831A36CD-9DE7-010B-90E1-CD5DD24C6469}"/>
              </a:ext>
            </a:extLst>
          </p:cNvPr>
          <p:cNvSpPr/>
          <p:nvPr/>
        </p:nvSpPr>
        <p:spPr>
          <a:xfrm>
            <a:off x="2292357" y="5519558"/>
            <a:ext cx="7606359" cy="657726"/>
          </a:xfrm>
          <a:prstGeom prst="roundRect">
            <a:avLst/>
          </a:prstGeom>
          <a:solidFill>
            <a:schemeClr val="accent6">
              <a:lumMod val="20000"/>
              <a:lumOff val="80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MS UI Gothic" panose="020B0600070205080204" pitchFamily="50" charset="-128"/>
                <a:ea typeface="MS UI Gothic" panose="020B0600070205080204" pitchFamily="50" charset="-128"/>
              </a:rPr>
              <a:t>一般的な</a:t>
            </a:r>
            <a:r>
              <a:rPr kumimoji="1" lang="en-US" altLang="ja-JP" sz="2400" dirty="0">
                <a:solidFill>
                  <a:schemeClr val="tx1"/>
                </a:solidFill>
                <a:latin typeface="MS UI Gothic" panose="020B0600070205080204" pitchFamily="50" charset="-128"/>
                <a:ea typeface="MS UI Gothic" panose="020B0600070205080204" pitchFamily="50" charset="-128"/>
              </a:rPr>
              <a:t>CFD</a:t>
            </a:r>
            <a:r>
              <a:rPr kumimoji="1" lang="ja-JP" altLang="en-US" sz="2400" dirty="0">
                <a:solidFill>
                  <a:schemeClr val="tx1"/>
                </a:solidFill>
                <a:latin typeface="MS UI Gothic" panose="020B0600070205080204" pitchFamily="50" charset="-128"/>
                <a:ea typeface="MS UI Gothic" panose="020B0600070205080204" pitchFamily="50" charset="-128"/>
              </a:rPr>
              <a:t>用のメッシュとは作り方がやや違うので要注意．</a:t>
            </a:r>
          </a:p>
        </p:txBody>
      </p:sp>
      <p:sp>
        <p:nvSpPr>
          <p:cNvPr id="6" name="スライド番号プレースホルダー 5">
            <a:extLst>
              <a:ext uri="{FF2B5EF4-FFF2-40B4-BE49-F238E27FC236}">
                <a16:creationId xmlns:a16="http://schemas.microsoft.com/office/drawing/2014/main" id="{208DD3FC-AEFA-A1B6-DF4A-47061DCFAFAA}"/>
              </a:ext>
            </a:extLst>
          </p:cNvPr>
          <p:cNvSpPr>
            <a:spLocks noGrp="1"/>
          </p:cNvSpPr>
          <p:nvPr>
            <p:ph type="sldNum" sz="quarter" idx="4"/>
          </p:nvPr>
        </p:nvSpPr>
        <p:spPr/>
        <p:txBody>
          <a:bodyPr/>
          <a:lstStyle/>
          <a:p>
            <a:r>
              <a:rPr lang="en-US" altLang="ja-JP"/>
              <a:t>P. </a:t>
            </a:r>
            <a:fld id="{46905B5D-1FC7-487A-AD75-007BD4BDDA5E}" type="slidenum">
              <a:rPr lang="ja-JP" altLang="en-US" smtClean="0"/>
              <a:pPr/>
              <a:t>39</a:t>
            </a:fld>
            <a:endParaRPr lang="ja-JP" altLang="en-US" b="1" dirty="0"/>
          </a:p>
        </p:txBody>
      </p:sp>
      <p:sp>
        <p:nvSpPr>
          <p:cNvPr id="4" name="楕円 3">
            <a:extLst>
              <a:ext uri="{FF2B5EF4-FFF2-40B4-BE49-F238E27FC236}">
                <a16:creationId xmlns:a16="http://schemas.microsoft.com/office/drawing/2014/main" id="{D0FF0925-A038-DFF1-D47C-34E8F60E927D}"/>
              </a:ext>
            </a:extLst>
          </p:cNvPr>
          <p:cNvSpPr/>
          <p:nvPr/>
        </p:nvSpPr>
        <p:spPr>
          <a:xfrm>
            <a:off x="10079230" y="5848421"/>
            <a:ext cx="1989221" cy="433136"/>
          </a:xfrm>
          <a:prstGeom prst="ellipse">
            <a:avLst/>
          </a:prstGeom>
          <a:solidFill>
            <a:srgbClr val="40404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rgbClr val="FFFF00"/>
                </a:solidFill>
                <a:latin typeface="MS UI Gothic" panose="020B0600070205080204" pitchFamily="50" charset="-128"/>
                <a:ea typeface="MS UI Gothic" panose="020B0600070205080204" pitchFamily="50" charset="-128"/>
              </a:rPr>
              <a:t>質疑応答</a:t>
            </a:r>
            <a:endParaRPr kumimoji="1" lang="ja-JP" altLang="en-US" sz="2400" dirty="0">
              <a:solidFill>
                <a:srgbClr val="FFFF00"/>
              </a:solidFill>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2328200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5EFB63B-EBCB-47FC-8198-DF7C10E41249}"/>
              </a:ext>
            </a:extLst>
          </p:cNvPr>
          <p:cNvSpPr>
            <a:spLocks noGrp="1"/>
          </p:cNvSpPr>
          <p:nvPr>
            <p:ph type="ctrTitle"/>
          </p:nvPr>
        </p:nvSpPr>
        <p:spPr/>
        <p:txBody>
          <a:bodyPr/>
          <a:lstStyle/>
          <a:p>
            <a:r>
              <a:rPr lang="ja-JP" altLang="en-US" dirty="0">
                <a:latin typeface="+mj-ea"/>
                <a:ea typeface="+mj-ea"/>
              </a:rPr>
              <a:t>科学大の電着ラボ実験</a:t>
            </a:r>
            <a:r>
              <a:rPr lang="en-US" altLang="ja-JP" dirty="0">
                <a:latin typeface="+mj-ea"/>
                <a:ea typeface="+mj-ea"/>
              </a:rPr>
              <a:t>/</a:t>
            </a:r>
            <a:r>
              <a:rPr lang="ja-JP" altLang="en-US" dirty="0">
                <a:latin typeface="+mj-ea"/>
                <a:ea typeface="+mj-ea"/>
              </a:rPr>
              <a:t>実ライン測定装置の紹介</a:t>
            </a:r>
          </a:p>
        </p:txBody>
      </p:sp>
      <p:sp>
        <p:nvSpPr>
          <p:cNvPr id="3" name="スライド番号プレースホルダー 2">
            <a:extLst>
              <a:ext uri="{FF2B5EF4-FFF2-40B4-BE49-F238E27FC236}">
                <a16:creationId xmlns:a16="http://schemas.microsoft.com/office/drawing/2014/main" id="{503FE824-6392-9348-F7E8-D63D5FBF609E}"/>
              </a:ext>
            </a:extLst>
          </p:cNvPr>
          <p:cNvSpPr>
            <a:spLocks noGrp="1"/>
          </p:cNvSpPr>
          <p:nvPr>
            <p:ph type="sldNum" sz="quarter" idx="4"/>
          </p:nvPr>
        </p:nvSpPr>
        <p:spPr/>
        <p:txBody>
          <a:bodyPr/>
          <a:lstStyle/>
          <a:p>
            <a:r>
              <a:rPr lang="en-US" altLang="ja-JP"/>
              <a:t>P. </a:t>
            </a:r>
            <a:fld id="{46905B5D-1FC7-487A-AD75-007BD4BDDA5E}" type="slidenum">
              <a:rPr lang="ja-JP" altLang="en-US" smtClean="0"/>
              <a:pPr/>
              <a:t>4</a:t>
            </a:fld>
            <a:endParaRPr lang="ja-JP" altLang="en-US" b="1" dirty="0"/>
          </a:p>
        </p:txBody>
      </p:sp>
    </p:spTree>
    <p:extLst>
      <p:ext uri="{BB962C8B-B14F-4D97-AF65-F5344CB8AC3E}">
        <p14:creationId xmlns:p14="http://schemas.microsoft.com/office/powerpoint/2010/main" val="11231267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94E0C-7ED5-21FA-2B59-715E9DD9A475}"/>
            </a:ext>
          </a:extLst>
        </p:cNvPr>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507961BF-40AC-665F-ECDD-73533C293133}"/>
              </a:ext>
            </a:extLst>
          </p:cNvPr>
          <p:cNvSpPr>
            <a:spLocks noGrp="1"/>
          </p:cNvSpPr>
          <p:nvPr>
            <p:ph idx="1"/>
          </p:nvPr>
        </p:nvSpPr>
        <p:spPr/>
        <p:txBody>
          <a:bodyPr/>
          <a:lstStyle/>
          <a:p>
            <a:r>
              <a:rPr lang="ja-JP" altLang="en-US" dirty="0"/>
              <a:t>残念ながら，合わせ込みを無くす目標は未だ達成できていない．</a:t>
            </a:r>
            <a:endParaRPr lang="en-US" altLang="ja-JP" dirty="0"/>
          </a:p>
          <a:p>
            <a:r>
              <a:rPr lang="ja-JP" altLang="en-US" dirty="0">
                <a:solidFill>
                  <a:srgbClr val="FF0000"/>
                </a:solidFill>
              </a:rPr>
              <a:t>合わせ込みを無くせない要因は多種多様</a:t>
            </a:r>
            <a:r>
              <a:rPr lang="ja-JP" altLang="en-US" dirty="0"/>
              <a:t>．</a:t>
            </a:r>
            <a:endParaRPr lang="en-US" altLang="ja-JP" dirty="0"/>
          </a:p>
          <a:p>
            <a:pPr lvl="1"/>
            <a:r>
              <a:rPr kumimoji="1" lang="ja-JP" altLang="en-US" dirty="0"/>
              <a:t>塗膜数理モデルが不正確</a:t>
            </a:r>
            <a:br>
              <a:rPr kumimoji="1" lang="en-US" altLang="ja-JP" dirty="0"/>
            </a:br>
            <a:r>
              <a:rPr kumimoji="1" lang="ja-JP" altLang="en-US" u="sng" dirty="0"/>
              <a:t>＜</a:t>
            </a:r>
            <a:r>
              <a:rPr lang="ja-JP" altLang="en-US" u="sng" dirty="0"/>
              <a:t>真っ先にこれを疑いたくなるが，実際には以下の要因に問題があることの方が多い．＞</a:t>
            </a:r>
            <a:endParaRPr lang="en-US" altLang="ja-JP" u="sng" dirty="0"/>
          </a:p>
          <a:p>
            <a:pPr lvl="1"/>
            <a:r>
              <a:rPr kumimoji="1" lang="ja-JP" altLang="en-US" dirty="0"/>
              <a:t>隔膜電極の劣化度の再現不足</a:t>
            </a:r>
            <a:endParaRPr kumimoji="1" lang="en-US" altLang="ja-JP" dirty="0"/>
          </a:p>
          <a:p>
            <a:pPr lvl="1"/>
            <a:r>
              <a:rPr kumimoji="1" lang="ja-JP" altLang="en-US" dirty="0"/>
              <a:t>槽内移動の</a:t>
            </a:r>
            <a:r>
              <a:rPr lang="ja-JP" altLang="en-US" dirty="0"/>
              <a:t>経路・回転角・速度の再現不足</a:t>
            </a:r>
            <a:endParaRPr lang="en-US" altLang="ja-JP" dirty="0"/>
          </a:p>
          <a:p>
            <a:pPr lvl="1"/>
            <a:r>
              <a:rPr kumimoji="1" lang="ja-JP" altLang="en-US" dirty="0"/>
              <a:t>電源制御と槽内移動のタイミングのズレ</a:t>
            </a:r>
            <a:endParaRPr kumimoji="1" lang="en-US" altLang="ja-JP" dirty="0"/>
          </a:p>
          <a:p>
            <a:pPr lvl="1"/>
            <a:r>
              <a:rPr lang="ja-JP" altLang="en-US" dirty="0"/>
              <a:t>実ライン状況（塗料・鋼板コイル・前処理液・液温等）の変動</a:t>
            </a:r>
            <a:endParaRPr lang="en-US" altLang="ja-JP" dirty="0"/>
          </a:p>
          <a:p>
            <a:pPr lvl="1"/>
            <a:r>
              <a:rPr kumimoji="1" lang="ja-JP" altLang="en-US" dirty="0"/>
              <a:t>複数金属材料の考慮不足</a:t>
            </a:r>
            <a:endParaRPr kumimoji="1" lang="en-US" altLang="ja-JP" dirty="0"/>
          </a:p>
          <a:p>
            <a:pPr lvl="1"/>
            <a:r>
              <a:rPr lang="ja-JP" altLang="en-US" dirty="0"/>
              <a:t>撹拌流速が不正確</a:t>
            </a:r>
            <a:endParaRPr lang="en-US" altLang="ja-JP" dirty="0"/>
          </a:p>
          <a:p>
            <a:pPr lvl="1"/>
            <a:r>
              <a:rPr lang="ja-JP" altLang="en-US" dirty="0"/>
              <a:t>多段電源の未再現</a:t>
            </a:r>
            <a:endParaRPr lang="en-US" altLang="ja-JP" dirty="0"/>
          </a:p>
          <a:p>
            <a:pPr lvl="1"/>
            <a:r>
              <a:rPr lang="ja-JP" altLang="en-US" dirty="0"/>
              <a:t>エアポケットの不考慮</a:t>
            </a:r>
            <a:endParaRPr lang="en-US" altLang="ja-JP" dirty="0"/>
          </a:p>
          <a:p>
            <a:pPr lvl="1"/>
            <a:r>
              <a:rPr lang="en-US" altLang="ja-JP" dirty="0"/>
              <a:t>FEM</a:t>
            </a:r>
            <a:r>
              <a:rPr lang="ja-JP" altLang="en-US" dirty="0"/>
              <a:t>メッシュの形状再現不足</a:t>
            </a:r>
            <a:endParaRPr lang="en-US" altLang="ja-JP" dirty="0"/>
          </a:p>
          <a:p>
            <a:r>
              <a:rPr lang="ja-JP" altLang="en-US" dirty="0"/>
              <a:t>（ほぼ最終手段として）塗膜数理モデルのパラメータをいじって合わせ込みを行うことも可能．</a:t>
            </a:r>
            <a:endParaRPr lang="en-US" altLang="ja-JP" dirty="0"/>
          </a:p>
        </p:txBody>
      </p:sp>
      <p:sp>
        <p:nvSpPr>
          <p:cNvPr id="3" name="タイトル 2">
            <a:extLst>
              <a:ext uri="{FF2B5EF4-FFF2-40B4-BE49-F238E27FC236}">
                <a16:creationId xmlns:a16="http://schemas.microsoft.com/office/drawing/2014/main" id="{3EB7BC16-6BFC-8A6C-278E-6DC80A84C069}"/>
              </a:ext>
            </a:extLst>
          </p:cNvPr>
          <p:cNvSpPr>
            <a:spLocks noGrp="1"/>
          </p:cNvSpPr>
          <p:nvPr>
            <p:ph type="title"/>
          </p:nvPr>
        </p:nvSpPr>
        <p:spPr/>
        <p:txBody>
          <a:bodyPr/>
          <a:lstStyle/>
          <a:p>
            <a:r>
              <a:rPr kumimoji="1" lang="ja-JP" altLang="en-US" dirty="0"/>
              <a:t>実ライン解析結果の合わせ込みと妥当性確認法</a:t>
            </a:r>
          </a:p>
        </p:txBody>
      </p:sp>
      <p:sp>
        <p:nvSpPr>
          <p:cNvPr id="6" name="スライド番号プレースホルダー 5">
            <a:extLst>
              <a:ext uri="{FF2B5EF4-FFF2-40B4-BE49-F238E27FC236}">
                <a16:creationId xmlns:a16="http://schemas.microsoft.com/office/drawing/2014/main" id="{5632ECC3-C08E-7BDF-D68A-5047DE267BBB}"/>
              </a:ext>
            </a:extLst>
          </p:cNvPr>
          <p:cNvSpPr>
            <a:spLocks noGrp="1"/>
          </p:cNvSpPr>
          <p:nvPr>
            <p:ph type="sldNum" sz="quarter" idx="4"/>
          </p:nvPr>
        </p:nvSpPr>
        <p:spPr/>
        <p:txBody>
          <a:bodyPr/>
          <a:lstStyle/>
          <a:p>
            <a:r>
              <a:rPr lang="en-US" altLang="ja-JP"/>
              <a:t>P. </a:t>
            </a:r>
            <a:fld id="{46905B5D-1FC7-487A-AD75-007BD4BDDA5E}" type="slidenum">
              <a:rPr lang="ja-JP" altLang="en-US" smtClean="0"/>
              <a:pPr/>
              <a:t>40</a:t>
            </a:fld>
            <a:endParaRPr lang="ja-JP" altLang="en-US" b="1" dirty="0"/>
          </a:p>
        </p:txBody>
      </p:sp>
    </p:spTree>
    <p:extLst>
      <p:ext uri="{BB962C8B-B14F-4D97-AF65-F5344CB8AC3E}">
        <p14:creationId xmlns:p14="http://schemas.microsoft.com/office/powerpoint/2010/main" val="25921726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F4F413D8-5383-6C68-3B7E-4A971D0D1F6E}"/>
              </a:ext>
            </a:extLst>
          </p:cNvPr>
          <p:cNvSpPr>
            <a:spLocks noGrp="1"/>
          </p:cNvSpPr>
          <p:nvPr>
            <p:ph idx="1"/>
          </p:nvPr>
        </p:nvSpPr>
        <p:spPr/>
        <p:txBody>
          <a:bodyPr/>
          <a:lstStyle/>
          <a:p>
            <a:r>
              <a:rPr lang="ja-JP" altLang="en-US" dirty="0"/>
              <a:t>合わせ込みや妥当性確認を行うには</a:t>
            </a:r>
            <a:r>
              <a:rPr kumimoji="1" lang="ja-JP" altLang="en-US" dirty="0"/>
              <a:t>塗装後車体の</a:t>
            </a:r>
            <a:r>
              <a:rPr kumimoji="1" lang="ja-JP" altLang="en-US" dirty="0">
                <a:solidFill>
                  <a:srgbClr val="FF0000"/>
                </a:solidFill>
              </a:rPr>
              <a:t>最終膜厚測定だけでは全く不十分</a:t>
            </a:r>
            <a:r>
              <a:rPr kumimoji="1" lang="ja-JP" altLang="en-US" dirty="0"/>
              <a:t>．</a:t>
            </a:r>
            <a:endParaRPr lang="en-US" altLang="ja-JP" dirty="0"/>
          </a:p>
          <a:p>
            <a:pPr lvl="1"/>
            <a:r>
              <a:rPr lang="ja-JP" altLang="en-US" dirty="0"/>
              <a:t>途中経過に関する情報が一切含まれていないから．</a:t>
            </a:r>
            <a:br>
              <a:rPr lang="en-US" altLang="ja-JP" dirty="0"/>
            </a:br>
            <a:r>
              <a:rPr lang="ja-JP" altLang="en-US" dirty="0"/>
              <a:t>フライトデータレコーダー無しに航空事故調査をするのと同じ．</a:t>
            </a:r>
            <a:endParaRPr lang="en-US" altLang="ja-JP" dirty="0"/>
          </a:p>
          <a:p>
            <a:pPr lvl="1"/>
            <a:r>
              <a:rPr kumimoji="1" lang="ja-JP" altLang="en-US" dirty="0"/>
              <a:t>かと言って，膜厚時刻歴を得ることは物理的に不可能．</a:t>
            </a:r>
            <a:endParaRPr kumimoji="1" lang="en-US" altLang="ja-JP" dirty="0"/>
          </a:p>
          <a:p>
            <a:pPr lvl="1"/>
            <a:endParaRPr lang="en-US" altLang="ja-JP" sz="800" dirty="0"/>
          </a:p>
          <a:p>
            <a:r>
              <a:rPr kumimoji="1" lang="ja-JP" altLang="en-US" dirty="0"/>
              <a:t>電源電圧，サイリスタ</a:t>
            </a:r>
            <a:r>
              <a:rPr kumimoji="1" lang="en-US" altLang="ja-JP" dirty="0"/>
              <a:t>ON/OFF</a:t>
            </a:r>
            <a:r>
              <a:rPr kumimoji="1" lang="ja-JP" altLang="en-US" dirty="0"/>
              <a:t>，発生電流，車体表面電位の</a:t>
            </a:r>
            <a:r>
              <a:rPr kumimoji="1" lang="ja-JP" altLang="en-US" dirty="0">
                <a:solidFill>
                  <a:srgbClr val="0000CC"/>
                </a:solidFill>
              </a:rPr>
              <a:t>時刻歴データの測定が必須</a:t>
            </a:r>
            <a:r>
              <a:rPr kumimoji="1" lang="ja-JP" altLang="en-US" dirty="0"/>
              <a:t>．</a:t>
            </a:r>
            <a:endParaRPr kumimoji="1" lang="en-US" altLang="ja-JP" dirty="0"/>
          </a:p>
          <a:p>
            <a:pPr lvl="1"/>
            <a:r>
              <a:rPr lang="ja-JP" altLang="en-US" dirty="0"/>
              <a:t>電源・電極（できれば電極１本１本）に関するデータはロガーで取得するのがベストだが，それが出来ない場合は制御モニタ画面をビデオカメラで撮影し，データに起こす作業が必要．</a:t>
            </a:r>
            <a:endParaRPr lang="en-US" altLang="ja-JP" dirty="0"/>
          </a:p>
          <a:p>
            <a:pPr lvl="1"/>
            <a:r>
              <a:rPr kumimoji="1" lang="ja-JP" altLang="en-US" dirty="0"/>
              <a:t>将来的には電極１本１本の発生電流量も全てロガーに残すのが当たり前になる（と大西は思う）ので，時刻歴データ取得のハードルは下がって行くはず．</a:t>
            </a:r>
            <a:endParaRPr kumimoji="1" lang="en-US" altLang="ja-JP" dirty="0"/>
          </a:p>
          <a:p>
            <a:pPr lvl="1"/>
            <a:r>
              <a:rPr lang="ja-JP" altLang="en-US" dirty="0"/>
              <a:t>隔膜電極の劣化度（電気抵抗）は超重要因子だが，直接測定は困難．</a:t>
            </a:r>
            <a:endParaRPr kumimoji="1" lang="en-US" altLang="ja-JP" dirty="0"/>
          </a:p>
          <a:p>
            <a:pPr marL="457200" lvl="1" indent="0">
              <a:buNone/>
            </a:pPr>
            <a:endParaRPr lang="en-US" altLang="ja-JP" sz="800" dirty="0"/>
          </a:p>
          <a:p>
            <a:r>
              <a:rPr kumimoji="1" lang="ja-JP" altLang="en-US" dirty="0">
                <a:solidFill>
                  <a:srgbClr val="008000"/>
                </a:solidFill>
              </a:rPr>
              <a:t>合わせ込みは時間を徐々に進めながら行う</a:t>
            </a:r>
            <a:r>
              <a:rPr kumimoji="1" lang="ja-JP" altLang="en-US" dirty="0"/>
              <a:t>のが鉄則．</a:t>
            </a:r>
            <a:endParaRPr kumimoji="1" lang="en-US" altLang="ja-JP" dirty="0"/>
          </a:p>
          <a:p>
            <a:pPr lvl="1"/>
            <a:r>
              <a:rPr lang="ja-JP" altLang="en-US" dirty="0"/>
              <a:t>まず，通電開始後すぐの発生電流を合わせる所から始める．その次に，析出開始が一番早い場所の初期表面電位を合わせる．</a:t>
            </a:r>
            <a:endParaRPr lang="en-US" altLang="ja-JP" dirty="0"/>
          </a:p>
          <a:p>
            <a:pPr lvl="1"/>
            <a:r>
              <a:rPr kumimoji="1" lang="ja-JP" altLang="en-US" dirty="0"/>
              <a:t>最終膜厚を合わせ込むのは一番最後の作業．</a:t>
            </a:r>
            <a:endParaRPr kumimoji="1" lang="en-US" altLang="ja-JP" dirty="0"/>
          </a:p>
          <a:p>
            <a:endParaRPr kumimoji="1" lang="ja-JP" altLang="en-US" dirty="0"/>
          </a:p>
        </p:txBody>
      </p:sp>
      <p:sp>
        <p:nvSpPr>
          <p:cNvPr id="3" name="タイトル 2">
            <a:extLst>
              <a:ext uri="{FF2B5EF4-FFF2-40B4-BE49-F238E27FC236}">
                <a16:creationId xmlns:a16="http://schemas.microsoft.com/office/drawing/2014/main" id="{2AE5BE6F-0ADD-53D9-BA9E-8E839B86CD55}"/>
              </a:ext>
            </a:extLst>
          </p:cNvPr>
          <p:cNvSpPr>
            <a:spLocks noGrp="1"/>
          </p:cNvSpPr>
          <p:nvPr>
            <p:ph type="title"/>
          </p:nvPr>
        </p:nvSpPr>
        <p:spPr/>
        <p:txBody>
          <a:bodyPr/>
          <a:lstStyle/>
          <a:p>
            <a:r>
              <a:rPr kumimoji="1" lang="ja-JP" altLang="en-US" dirty="0"/>
              <a:t>実ライン解析結果の合わせ込みと妥当性確認法（続き）</a:t>
            </a:r>
          </a:p>
        </p:txBody>
      </p:sp>
      <p:sp>
        <p:nvSpPr>
          <p:cNvPr id="5" name="スライド番号プレースホルダー 4">
            <a:extLst>
              <a:ext uri="{FF2B5EF4-FFF2-40B4-BE49-F238E27FC236}">
                <a16:creationId xmlns:a16="http://schemas.microsoft.com/office/drawing/2014/main" id="{43F0874F-F966-1099-C24E-996AB10F34B6}"/>
              </a:ext>
            </a:extLst>
          </p:cNvPr>
          <p:cNvSpPr>
            <a:spLocks noGrp="1"/>
          </p:cNvSpPr>
          <p:nvPr>
            <p:ph type="sldNum" sz="quarter" idx="4"/>
          </p:nvPr>
        </p:nvSpPr>
        <p:spPr/>
        <p:txBody>
          <a:bodyPr/>
          <a:lstStyle/>
          <a:p>
            <a:r>
              <a:rPr lang="en-US" altLang="ja-JP"/>
              <a:t>P. </a:t>
            </a:r>
            <a:fld id="{46905B5D-1FC7-487A-AD75-007BD4BDDA5E}" type="slidenum">
              <a:rPr lang="ja-JP" altLang="en-US" smtClean="0"/>
              <a:pPr/>
              <a:t>41</a:t>
            </a:fld>
            <a:endParaRPr lang="ja-JP" altLang="en-US" b="1" dirty="0"/>
          </a:p>
        </p:txBody>
      </p:sp>
    </p:spTree>
    <p:extLst>
      <p:ext uri="{BB962C8B-B14F-4D97-AF65-F5344CB8AC3E}">
        <p14:creationId xmlns:p14="http://schemas.microsoft.com/office/powerpoint/2010/main" val="10714919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E9C1B2B0-5A4A-91B7-6E8C-FCF1105E035C}"/>
              </a:ext>
            </a:extLst>
          </p:cNvPr>
          <p:cNvSpPr>
            <a:spLocks noGrp="1"/>
          </p:cNvSpPr>
          <p:nvPr>
            <p:ph idx="1"/>
          </p:nvPr>
        </p:nvSpPr>
        <p:spPr/>
        <p:txBody>
          <a:bodyPr/>
          <a:lstStyle/>
          <a:p>
            <a:r>
              <a:rPr lang="en-US" altLang="ja-JP" dirty="0"/>
              <a:t>EDESFEM</a:t>
            </a:r>
            <a:r>
              <a:rPr lang="ja-JP" altLang="en-US" dirty="0"/>
              <a:t>の実ライン解析結果は実測と合うのか？</a:t>
            </a:r>
            <a:endParaRPr lang="en-US" altLang="ja-JP" dirty="0"/>
          </a:p>
          <a:p>
            <a:pPr lvl="1"/>
            <a:r>
              <a:rPr kumimoji="1" lang="ja-JP" altLang="en-US" dirty="0">
                <a:solidFill>
                  <a:srgbClr val="0000CC"/>
                </a:solidFill>
              </a:rPr>
              <a:t>頑張ればそこそこ合います．</a:t>
            </a:r>
            <a:endParaRPr kumimoji="1" lang="en-US" altLang="ja-JP" dirty="0">
              <a:solidFill>
                <a:srgbClr val="0000CC"/>
              </a:solidFill>
            </a:endParaRPr>
          </a:p>
          <a:p>
            <a:pPr lvl="1"/>
            <a:r>
              <a:rPr kumimoji="1" lang="en-US" altLang="ja-JP" dirty="0"/>
              <a:t>edes.fem.jp</a:t>
            </a:r>
            <a:r>
              <a:rPr lang="ja-JP" altLang="en-US" dirty="0"/>
              <a:t>に公開されているスライドの妥当性確認は約</a:t>
            </a:r>
            <a:r>
              <a:rPr lang="en-US" altLang="ja-JP" dirty="0"/>
              <a:t>10</a:t>
            </a:r>
            <a:r>
              <a:rPr lang="ja-JP" altLang="en-US" dirty="0"/>
              <a:t>年前の結果で，今はもっと予測精度が上がっています．</a:t>
            </a:r>
            <a:endParaRPr lang="en-US" altLang="ja-JP" dirty="0"/>
          </a:p>
          <a:p>
            <a:pPr lvl="1"/>
            <a:r>
              <a:rPr kumimoji="1" lang="ja-JP" altLang="en-US" dirty="0"/>
              <a:t>しかし，最新の結果は秘密保持の観点からご紹介できません．．．</a:t>
            </a:r>
            <a:br>
              <a:rPr kumimoji="1" lang="en-US" altLang="ja-JP" dirty="0"/>
            </a:br>
            <a:r>
              <a:rPr kumimoji="1" lang="ja-JP" altLang="en-US" dirty="0"/>
              <a:t>（</a:t>
            </a:r>
            <a:r>
              <a:rPr lang="ja-JP" altLang="en-US" dirty="0"/>
              <a:t>本日後半の話題提供と自由談義の時間に質問してみてください．）</a:t>
            </a:r>
            <a:endParaRPr kumimoji="1" lang="en-US" altLang="ja-JP" dirty="0"/>
          </a:p>
          <a:p>
            <a:r>
              <a:rPr kumimoji="1" lang="ja-JP" altLang="en-US" dirty="0"/>
              <a:t>「頑張れば」とは何を頑張るのか？</a:t>
            </a:r>
            <a:endParaRPr lang="en-US" altLang="ja-JP" dirty="0"/>
          </a:p>
          <a:p>
            <a:pPr lvl="1"/>
            <a:r>
              <a:rPr lang="ja-JP" altLang="en-US" dirty="0"/>
              <a:t>ユーザーはまず「</a:t>
            </a:r>
            <a:r>
              <a:rPr kumimoji="1" lang="ja-JP" altLang="en-US" dirty="0">
                <a:solidFill>
                  <a:srgbClr val="FF0000"/>
                </a:solidFill>
              </a:rPr>
              <a:t>測定を頑張る</a:t>
            </a:r>
            <a:r>
              <a:rPr kumimoji="1" lang="ja-JP" altLang="en-US" dirty="0"/>
              <a:t>」ことが求められます．</a:t>
            </a:r>
            <a:endParaRPr kumimoji="1" lang="en-US" altLang="ja-JP" dirty="0"/>
          </a:p>
          <a:p>
            <a:pPr lvl="1"/>
            <a:r>
              <a:rPr kumimoji="1" lang="en-US" altLang="ja-JP" dirty="0"/>
              <a:t>Linux</a:t>
            </a:r>
            <a:r>
              <a:rPr kumimoji="1" lang="ja-JP" altLang="en-US" dirty="0"/>
              <a:t>並列計算を頑張るのは入口で，その後は実ライン測定結果と解析結果を比較しながら槽内の様子を探っていく長い道が続いています．</a:t>
            </a:r>
            <a:endParaRPr kumimoji="1" lang="en-US" altLang="ja-JP" dirty="0"/>
          </a:p>
          <a:p>
            <a:pPr lvl="1"/>
            <a:r>
              <a:rPr lang="ja-JP" altLang="en-US" dirty="0"/>
              <a:t>合わせ込みの労を削るには，槽内測定を頑張るしかない．</a:t>
            </a:r>
            <a:endParaRPr lang="en-US" altLang="ja-JP" dirty="0"/>
          </a:p>
          <a:p>
            <a:pPr lvl="1"/>
            <a:r>
              <a:rPr lang="ja-JP" altLang="en-US" dirty="0"/>
              <a:t>常時モニタリング装置を取り付ければ，合わせ込みの頑張りは将来不要になる．</a:t>
            </a:r>
            <a:br>
              <a:rPr lang="en-US" altLang="ja-JP" dirty="0"/>
            </a:br>
            <a:r>
              <a:rPr kumimoji="1" lang="ja-JP" altLang="en-US" dirty="0"/>
              <a:t>超重要因子である隔膜電極の劣化度の実測（モニタリング）に頑張って取り組んだ事例もあります．</a:t>
            </a:r>
            <a:endParaRPr kumimoji="1" lang="en-US" altLang="ja-JP" dirty="0"/>
          </a:p>
          <a:p>
            <a:pPr lvl="1"/>
            <a:r>
              <a:rPr lang="ja-JP" altLang="en-US" dirty="0"/>
              <a:t>不確定要素を槽内測定を通じて潰していく頑張りがまずは必要だと考えています．</a:t>
            </a:r>
            <a:endParaRPr kumimoji="1" lang="en-US" altLang="ja-JP" dirty="0"/>
          </a:p>
        </p:txBody>
      </p:sp>
      <p:sp>
        <p:nvSpPr>
          <p:cNvPr id="3" name="タイトル 2">
            <a:extLst>
              <a:ext uri="{FF2B5EF4-FFF2-40B4-BE49-F238E27FC236}">
                <a16:creationId xmlns:a16="http://schemas.microsoft.com/office/drawing/2014/main" id="{EEE6D015-0BD3-9B77-A666-D4B480B6106D}"/>
              </a:ext>
            </a:extLst>
          </p:cNvPr>
          <p:cNvSpPr>
            <a:spLocks noGrp="1"/>
          </p:cNvSpPr>
          <p:nvPr>
            <p:ph type="title"/>
          </p:nvPr>
        </p:nvSpPr>
        <p:spPr/>
        <p:txBody>
          <a:bodyPr/>
          <a:lstStyle/>
          <a:p>
            <a:r>
              <a:rPr kumimoji="1" lang="ja-JP" altLang="en-US" dirty="0"/>
              <a:t>合わせ込みと妥当性確認の現状</a:t>
            </a:r>
          </a:p>
        </p:txBody>
      </p:sp>
      <p:sp>
        <p:nvSpPr>
          <p:cNvPr id="5" name="スライド番号プレースホルダー 4">
            <a:extLst>
              <a:ext uri="{FF2B5EF4-FFF2-40B4-BE49-F238E27FC236}">
                <a16:creationId xmlns:a16="http://schemas.microsoft.com/office/drawing/2014/main" id="{55C99ECE-FC49-CFCC-FED2-729CBF4B574F}"/>
              </a:ext>
            </a:extLst>
          </p:cNvPr>
          <p:cNvSpPr>
            <a:spLocks noGrp="1"/>
          </p:cNvSpPr>
          <p:nvPr>
            <p:ph type="sldNum" sz="quarter" idx="4"/>
          </p:nvPr>
        </p:nvSpPr>
        <p:spPr/>
        <p:txBody>
          <a:bodyPr/>
          <a:lstStyle/>
          <a:p>
            <a:r>
              <a:rPr lang="en-US" altLang="ja-JP"/>
              <a:t>P. </a:t>
            </a:r>
            <a:fld id="{46905B5D-1FC7-487A-AD75-007BD4BDDA5E}" type="slidenum">
              <a:rPr lang="ja-JP" altLang="en-US" smtClean="0"/>
              <a:pPr/>
              <a:t>42</a:t>
            </a:fld>
            <a:endParaRPr lang="ja-JP" altLang="en-US" b="1" dirty="0"/>
          </a:p>
        </p:txBody>
      </p:sp>
    </p:spTree>
    <p:extLst>
      <p:ext uri="{BB962C8B-B14F-4D97-AF65-F5344CB8AC3E}">
        <p14:creationId xmlns:p14="http://schemas.microsoft.com/office/powerpoint/2010/main" val="3165660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AAF73B3D-F840-A177-8C8D-62CF1964730D}"/>
              </a:ext>
            </a:extLst>
          </p:cNvPr>
          <p:cNvSpPr>
            <a:spLocks noGrp="1"/>
          </p:cNvSpPr>
          <p:nvPr>
            <p:ph idx="1"/>
          </p:nvPr>
        </p:nvSpPr>
        <p:spPr/>
        <p:txBody>
          <a:bodyPr/>
          <a:lstStyle/>
          <a:p>
            <a:r>
              <a:rPr lang="ja-JP" altLang="en-US" dirty="0"/>
              <a:t>電着塗装シミュレータ「</a:t>
            </a:r>
            <a:r>
              <a:rPr lang="en-US" altLang="ja-JP" dirty="0"/>
              <a:t>EDESFEM</a:t>
            </a:r>
            <a:r>
              <a:rPr lang="ja-JP" altLang="en-US" dirty="0"/>
              <a:t>」の概略を紹介した．</a:t>
            </a:r>
            <a:endParaRPr lang="en-US" altLang="ja-JP" dirty="0"/>
          </a:p>
          <a:p>
            <a:r>
              <a:rPr lang="ja-JP" altLang="en-US" dirty="0"/>
              <a:t>塗膜数理モデル・メッシュ生成・合わせ込み・妥当性確認の方法が概ね確立されている．</a:t>
            </a:r>
            <a:endParaRPr lang="en-US" altLang="ja-JP" dirty="0"/>
          </a:p>
          <a:p>
            <a:endParaRPr lang="en-US" altLang="ja-JP" dirty="0"/>
          </a:p>
          <a:p>
            <a:r>
              <a:rPr lang="ja-JP" altLang="en-US" dirty="0"/>
              <a:t>年間ライセンス販売に加えて，</a:t>
            </a:r>
            <a:r>
              <a:rPr lang="ja-JP" altLang="en-US" dirty="0">
                <a:solidFill>
                  <a:srgbClr val="FF00FF"/>
                </a:solidFill>
              </a:rPr>
              <a:t>受託解析サービス</a:t>
            </a:r>
            <a:r>
              <a:rPr lang="ja-JP" altLang="en-US" dirty="0"/>
              <a:t>を新設した．</a:t>
            </a:r>
            <a:br>
              <a:rPr lang="en-US" altLang="ja-JP" dirty="0"/>
            </a:br>
            <a:r>
              <a:rPr lang="ja-JP" altLang="en-US" dirty="0"/>
              <a:t>解析実行と結果レポート作成のみならず，メッシュ生成も</a:t>
            </a:r>
            <a:r>
              <a:rPr lang="en-US" altLang="ja-JP" dirty="0"/>
              <a:t>ANSYS</a:t>
            </a:r>
            <a:r>
              <a:rPr lang="ja-JP" altLang="en-US" dirty="0"/>
              <a:t>系ソフトで受託可．</a:t>
            </a:r>
            <a:br>
              <a:rPr lang="en-US" altLang="ja-JP" dirty="0"/>
            </a:br>
            <a:r>
              <a:rPr lang="ja-JP" altLang="en-US" dirty="0"/>
              <a:t>ただし，ラボ実験＋モデル同定は別途必要．</a:t>
            </a:r>
            <a:endParaRPr lang="en-US" altLang="ja-JP" dirty="0"/>
          </a:p>
          <a:p>
            <a:r>
              <a:rPr lang="ja-JP" altLang="en-US" dirty="0">
                <a:solidFill>
                  <a:srgbClr val="0000CC"/>
                </a:solidFill>
              </a:rPr>
              <a:t>マニュアルとツール類</a:t>
            </a:r>
            <a:r>
              <a:rPr lang="ja-JP" altLang="en-US" dirty="0"/>
              <a:t>の配布は少なくとも１度は「</a:t>
            </a:r>
            <a:r>
              <a:rPr lang="en-US" altLang="ja-JP" dirty="0"/>
              <a:t>EDESFEM</a:t>
            </a:r>
            <a:r>
              <a:rPr lang="ja-JP" altLang="en-US" dirty="0"/>
              <a:t>１ヶ月お試しライセンス」を申請した会社にのみ配布しているが，一般公開も検討中．要望があればお知らせを．</a:t>
            </a:r>
            <a:endParaRPr lang="en-US" altLang="ja-JP" dirty="0"/>
          </a:p>
          <a:p>
            <a:pPr marL="0" indent="0">
              <a:buNone/>
            </a:pPr>
            <a:endParaRPr lang="en-US" altLang="ja-JP" dirty="0"/>
          </a:p>
          <a:p>
            <a:r>
              <a:rPr lang="ja-JP" altLang="en-US" dirty="0"/>
              <a:t>今のところ大西個人が保守・開発している．</a:t>
            </a:r>
            <a:endParaRPr lang="en-US" altLang="ja-JP" dirty="0"/>
          </a:p>
          <a:p>
            <a:pPr lvl="1"/>
            <a:r>
              <a:rPr lang="ja-JP" altLang="en-US" dirty="0"/>
              <a:t>ユーザーからのバグ修正リクエストへの対応が早い．</a:t>
            </a:r>
            <a:endParaRPr lang="en-US" altLang="ja-JP" dirty="0"/>
          </a:p>
          <a:p>
            <a:pPr lvl="1"/>
            <a:r>
              <a:rPr lang="ja-JP" altLang="en-US" dirty="0"/>
              <a:t>余りに属人的な状況のため，長期的には法人化かオープンソース化も要検討．</a:t>
            </a:r>
            <a:endParaRPr lang="en-US" altLang="ja-JP" dirty="0"/>
          </a:p>
          <a:p>
            <a:r>
              <a:rPr lang="ja-JP" altLang="en-US" dirty="0"/>
              <a:t>現場での</a:t>
            </a:r>
            <a:r>
              <a:rPr lang="en-US" altLang="ja-JP" dirty="0"/>
              <a:t>EDESFEM</a:t>
            </a:r>
            <a:r>
              <a:rPr lang="ja-JP" altLang="en-US" dirty="0"/>
              <a:t>活用法については後半の話題提供と自由談義に譲る．</a:t>
            </a:r>
            <a:endParaRPr lang="en-US" altLang="ja-JP" dirty="0"/>
          </a:p>
          <a:p>
            <a:pPr lvl="1"/>
            <a:endParaRPr lang="en-US" altLang="ja-JP" dirty="0"/>
          </a:p>
          <a:p>
            <a:endParaRPr lang="en-US" altLang="ja-JP" dirty="0"/>
          </a:p>
        </p:txBody>
      </p:sp>
      <p:sp>
        <p:nvSpPr>
          <p:cNvPr id="4" name="タイトル 3">
            <a:extLst>
              <a:ext uri="{FF2B5EF4-FFF2-40B4-BE49-F238E27FC236}">
                <a16:creationId xmlns:a16="http://schemas.microsoft.com/office/drawing/2014/main" id="{ECC49948-051D-966A-E006-3FF5BF83928F}"/>
              </a:ext>
            </a:extLst>
          </p:cNvPr>
          <p:cNvSpPr>
            <a:spLocks noGrp="1"/>
          </p:cNvSpPr>
          <p:nvPr>
            <p:ph type="title"/>
          </p:nvPr>
        </p:nvSpPr>
        <p:spPr/>
        <p:txBody>
          <a:bodyPr/>
          <a:lstStyle/>
          <a:p>
            <a:r>
              <a:rPr lang="ja-JP" altLang="en-US" dirty="0"/>
              <a:t>まとめ・余談</a:t>
            </a:r>
          </a:p>
        </p:txBody>
      </p:sp>
      <p:sp>
        <p:nvSpPr>
          <p:cNvPr id="2" name="楕円 1">
            <a:extLst>
              <a:ext uri="{FF2B5EF4-FFF2-40B4-BE49-F238E27FC236}">
                <a16:creationId xmlns:a16="http://schemas.microsoft.com/office/drawing/2014/main" id="{3ABA853F-4750-781C-2611-71C0FD987693}"/>
              </a:ext>
            </a:extLst>
          </p:cNvPr>
          <p:cNvSpPr/>
          <p:nvPr/>
        </p:nvSpPr>
        <p:spPr>
          <a:xfrm>
            <a:off x="5100926" y="5914189"/>
            <a:ext cx="1989221" cy="433136"/>
          </a:xfrm>
          <a:prstGeom prst="ellipse">
            <a:avLst/>
          </a:prstGeom>
          <a:solidFill>
            <a:srgbClr val="40404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rgbClr val="FFFF00"/>
                </a:solidFill>
                <a:latin typeface="MS UI Gothic" panose="020B0600070205080204" pitchFamily="50" charset="-128"/>
                <a:ea typeface="MS UI Gothic" panose="020B0600070205080204" pitchFamily="50" charset="-128"/>
              </a:rPr>
              <a:t>質疑応答</a:t>
            </a:r>
            <a:endParaRPr kumimoji="1" lang="ja-JP" altLang="en-US" sz="2400" dirty="0">
              <a:solidFill>
                <a:srgbClr val="FFFF00"/>
              </a:solidFill>
              <a:latin typeface="MS UI Gothic" panose="020B0600070205080204" pitchFamily="50" charset="-128"/>
              <a:ea typeface="MS UI Gothic" panose="020B0600070205080204" pitchFamily="50" charset="-128"/>
            </a:endParaRPr>
          </a:p>
        </p:txBody>
      </p:sp>
      <p:sp>
        <p:nvSpPr>
          <p:cNvPr id="6" name="スライド番号プレースホルダー 5">
            <a:extLst>
              <a:ext uri="{FF2B5EF4-FFF2-40B4-BE49-F238E27FC236}">
                <a16:creationId xmlns:a16="http://schemas.microsoft.com/office/drawing/2014/main" id="{66378210-0A89-C0F0-D0F5-059DA112FFE7}"/>
              </a:ext>
            </a:extLst>
          </p:cNvPr>
          <p:cNvSpPr>
            <a:spLocks noGrp="1"/>
          </p:cNvSpPr>
          <p:nvPr>
            <p:ph type="sldNum" sz="quarter" idx="4"/>
          </p:nvPr>
        </p:nvSpPr>
        <p:spPr/>
        <p:txBody>
          <a:bodyPr/>
          <a:lstStyle/>
          <a:p>
            <a:r>
              <a:rPr lang="en-US" altLang="ja-JP"/>
              <a:t>P. </a:t>
            </a:r>
            <a:fld id="{46905B5D-1FC7-487A-AD75-007BD4BDDA5E}" type="slidenum">
              <a:rPr lang="ja-JP" altLang="en-US" smtClean="0"/>
              <a:pPr/>
              <a:t>43</a:t>
            </a:fld>
            <a:endParaRPr lang="ja-JP" altLang="en-US" b="1" dirty="0"/>
          </a:p>
        </p:txBody>
      </p:sp>
    </p:spTree>
    <p:extLst>
      <p:ext uri="{BB962C8B-B14F-4D97-AF65-F5344CB8AC3E}">
        <p14:creationId xmlns:p14="http://schemas.microsoft.com/office/powerpoint/2010/main" val="32043181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834572-1846-6968-B4B3-D0A37F400D0E}"/>
              </a:ext>
            </a:extLst>
          </p:cNvPr>
          <p:cNvSpPr>
            <a:spLocks noGrp="1"/>
          </p:cNvSpPr>
          <p:nvPr>
            <p:ph type="ctrTitle"/>
          </p:nvPr>
        </p:nvSpPr>
        <p:spPr/>
        <p:txBody>
          <a:bodyPr/>
          <a:lstStyle/>
          <a:p>
            <a:r>
              <a:rPr kumimoji="1" lang="ja-JP" altLang="en-US" dirty="0"/>
              <a:t>多段電源電着槽の電気回路概説</a:t>
            </a:r>
          </a:p>
        </p:txBody>
      </p:sp>
      <p:sp>
        <p:nvSpPr>
          <p:cNvPr id="4" name="スライド番号プレースホルダー 3">
            <a:extLst>
              <a:ext uri="{FF2B5EF4-FFF2-40B4-BE49-F238E27FC236}">
                <a16:creationId xmlns:a16="http://schemas.microsoft.com/office/drawing/2014/main" id="{5FCB1B3E-71B4-4257-CDB0-AAEAB448614F}"/>
              </a:ext>
            </a:extLst>
          </p:cNvPr>
          <p:cNvSpPr>
            <a:spLocks noGrp="1"/>
          </p:cNvSpPr>
          <p:nvPr>
            <p:ph type="sldNum" sz="quarter" idx="4"/>
          </p:nvPr>
        </p:nvSpPr>
        <p:spPr/>
        <p:txBody>
          <a:bodyPr/>
          <a:lstStyle/>
          <a:p>
            <a:r>
              <a:rPr lang="en-US" altLang="ja-JP"/>
              <a:t>P. </a:t>
            </a:r>
            <a:fld id="{46905B5D-1FC7-487A-AD75-007BD4BDDA5E}" type="slidenum">
              <a:rPr lang="ja-JP" altLang="en-US" smtClean="0"/>
              <a:pPr/>
              <a:t>44</a:t>
            </a:fld>
            <a:endParaRPr lang="ja-JP" altLang="en-US" b="1" dirty="0"/>
          </a:p>
        </p:txBody>
      </p:sp>
    </p:spTree>
    <p:extLst>
      <p:ext uri="{BB962C8B-B14F-4D97-AF65-F5344CB8AC3E}">
        <p14:creationId xmlns:p14="http://schemas.microsoft.com/office/powerpoint/2010/main" val="8733154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3715D245-57D7-114B-0E63-93874DBB8CB8}"/>
              </a:ext>
            </a:extLst>
          </p:cNvPr>
          <p:cNvSpPr>
            <a:spLocks noGrp="1"/>
          </p:cNvSpPr>
          <p:nvPr>
            <p:ph idx="1"/>
          </p:nvPr>
        </p:nvSpPr>
        <p:spPr/>
        <p:txBody>
          <a:bodyPr/>
          <a:lstStyle/>
          <a:p>
            <a:r>
              <a:rPr lang="ja-JP" altLang="en-US" dirty="0"/>
              <a:t>電着槽の多段電源（整流器）の回路と制御は実は結構ややこしい話で，大西はつい最近まで正しく理解していなかった．自動車会社の現場の方も恐らく大半の方が正しく理解していないと思われる．そこで，多段電源電着槽の電気回路に関する</a:t>
            </a:r>
            <a:r>
              <a:rPr lang="ja-JP" altLang="en-US" b="1" dirty="0">
                <a:solidFill>
                  <a:srgbClr val="008000"/>
                </a:solidFill>
              </a:rPr>
              <a:t>大西の理解（</a:t>
            </a:r>
            <a:r>
              <a:rPr lang="en-US" altLang="ja-JP" b="1" dirty="0">
                <a:solidFill>
                  <a:srgbClr val="008000"/>
                </a:solidFill>
              </a:rPr>
              <a:t>100</a:t>
            </a:r>
            <a:r>
              <a:rPr lang="ja-JP" altLang="en-US" b="1" dirty="0">
                <a:solidFill>
                  <a:srgbClr val="008000"/>
                </a:solidFill>
              </a:rPr>
              <a:t>％合っているとは限らない）</a:t>
            </a:r>
            <a:r>
              <a:rPr lang="ja-JP" altLang="en-US" dirty="0"/>
              <a:t>を資料にまとめたので共有したい．</a:t>
            </a:r>
            <a:br>
              <a:rPr lang="en-US" altLang="ja-JP" dirty="0"/>
            </a:br>
            <a:endParaRPr lang="en-US" altLang="ja-JP" dirty="0"/>
          </a:p>
          <a:p>
            <a:r>
              <a:rPr lang="ja-JP" altLang="en-US" dirty="0"/>
              <a:t>単独電源なら難しいことは何もない．</a:t>
            </a:r>
            <a:br>
              <a:rPr lang="en-US" altLang="ja-JP" dirty="0"/>
            </a:br>
            <a:endParaRPr lang="en-US" altLang="ja-JP" dirty="0"/>
          </a:p>
          <a:p>
            <a:r>
              <a:rPr lang="ja-JP" altLang="en-US" dirty="0"/>
              <a:t>多段電源を持つ電着槽では，１つの槽内で複数電源が異なる電圧を出力している．</a:t>
            </a:r>
            <a:endParaRPr lang="en-US" altLang="ja-JP" dirty="0"/>
          </a:p>
          <a:p>
            <a:r>
              <a:rPr lang="ja-JP" altLang="en-US" dirty="0"/>
              <a:t>普通に考えると，「</a:t>
            </a:r>
            <a:r>
              <a:rPr lang="ja-JP" altLang="en-US" dirty="0">
                <a:solidFill>
                  <a:srgbClr val="FF0000"/>
                </a:solidFill>
              </a:rPr>
              <a:t>高い電圧を出力している陽極</a:t>
            </a:r>
            <a:r>
              <a:rPr lang="ja-JP" altLang="en-US" dirty="0"/>
              <a:t>から</a:t>
            </a:r>
            <a:r>
              <a:rPr lang="ja-JP" altLang="en-US" dirty="0">
                <a:solidFill>
                  <a:srgbClr val="FF00FF"/>
                </a:solidFill>
              </a:rPr>
              <a:t>低い電圧を出力している陽極</a:t>
            </a:r>
            <a:r>
              <a:rPr lang="ja-JP" altLang="en-US" dirty="0"/>
              <a:t>へと電流が流れてしまうから，それを防止するために陽極にはダイオードを付けている．」と思いがち．</a:t>
            </a:r>
            <a:br>
              <a:rPr lang="en-US" altLang="ja-JP" dirty="0"/>
            </a:br>
            <a:r>
              <a:rPr lang="ja-JP" altLang="en-US" dirty="0"/>
              <a:t>しかし，</a:t>
            </a:r>
            <a:r>
              <a:rPr lang="ja-JP" altLang="en-US" b="1" u="sng" dirty="0">
                <a:solidFill>
                  <a:srgbClr val="0000CC"/>
                </a:solidFill>
                <a:effectLst>
                  <a:outerShdw blurRad="38100" dist="38100" dir="2700000" algn="tl">
                    <a:srgbClr val="000000">
                      <a:alpha val="43137"/>
                    </a:srgbClr>
                  </a:outerShdw>
                </a:effectLst>
              </a:rPr>
              <a:t>この理解は誤り</a:t>
            </a:r>
            <a:r>
              <a:rPr lang="ja-JP" altLang="en-US" dirty="0"/>
              <a:t>である．</a:t>
            </a:r>
            <a:br>
              <a:rPr lang="en-US" altLang="ja-JP" dirty="0"/>
            </a:br>
            <a:r>
              <a:rPr lang="ja-JP" altLang="en-US" dirty="0"/>
              <a:t>∵バスバーの切れ目とサイリスタスイッチの</a:t>
            </a:r>
            <a:br>
              <a:rPr lang="en-US" altLang="ja-JP" dirty="0"/>
            </a:br>
            <a:r>
              <a:rPr lang="ja-JP" altLang="en-US" dirty="0"/>
              <a:t>   存在を完全に無視しているから．</a:t>
            </a:r>
            <a:endParaRPr lang="en-US" altLang="ja-JP" dirty="0"/>
          </a:p>
          <a:p>
            <a:r>
              <a:rPr lang="ja-JP" altLang="en-US" dirty="0"/>
              <a:t>正しい（と思われる）理解を解説する．</a:t>
            </a:r>
            <a:br>
              <a:rPr lang="en-US" altLang="ja-JP" dirty="0"/>
            </a:br>
            <a:endParaRPr lang="en-US" altLang="ja-JP" dirty="0"/>
          </a:p>
        </p:txBody>
      </p:sp>
      <p:sp>
        <p:nvSpPr>
          <p:cNvPr id="4" name="タイトル 3">
            <a:extLst>
              <a:ext uri="{FF2B5EF4-FFF2-40B4-BE49-F238E27FC236}">
                <a16:creationId xmlns:a16="http://schemas.microsoft.com/office/drawing/2014/main" id="{9C78E73B-61E1-C001-8A17-706EA2C7AF7E}"/>
              </a:ext>
            </a:extLst>
          </p:cNvPr>
          <p:cNvSpPr>
            <a:spLocks noGrp="1"/>
          </p:cNvSpPr>
          <p:nvPr>
            <p:ph type="title"/>
          </p:nvPr>
        </p:nvSpPr>
        <p:spPr/>
        <p:txBody>
          <a:bodyPr/>
          <a:lstStyle/>
          <a:p>
            <a:r>
              <a:rPr lang="ja-JP" altLang="en-US" dirty="0"/>
              <a:t>はじめに</a:t>
            </a:r>
          </a:p>
        </p:txBody>
      </p:sp>
      <p:grpSp>
        <p:nvGrpSpPr>
          <p:cNvPr id="17" name="グループ化 16">
            <a:extLst>
              <a:ext uri="{FF2B5EF4-FFF2-40B4-BE49-F238E27FC236}">
                <a16:creationId xmlns:a16="http://schemas.microsoft.com/office/drawing/2014/main" id="{31B754AA-CAF7-5C8F-A590-1AA06E87F495}"/>
              </a:ext>
            </a:extLst>
          </p:cNvPr>
          <p:cNvGrpSpPr/>
          <p:nvPr/>
        </p:nvGrpSpPr>
        <p:grpSpPr>
          <a:xfrm>
            <a:off x="5738648" y="1828800"/>
            <a:ext cx="5417031" cy="1552543"/>
            <a:chOff x="5738648" y="1828800"/>
            <a:chExt cx="5417031" cy="1552543"/>
          </a:xfrm>
        </p:grpSpPr>
        <p:sp>
          <p:nvSpPr>
            <p:cNvPr id="6" name="四角形: 上の 2 つの角を切り取る 5">
              <a:extLst>
                <a:ext uri="{FF2B5EF4-FFF2-40B4-BE49-F238E27FC236}">
                  <a16:creationId xmlns:a16="http://schemas.microsoft.com/office/drawing/2014/main" id="{88BF5844-64A4-CE46-B7AF-17BE99B1F8EB}"/>
                </a:ext>
              </a:extLst>
            </p:cNvPr>
            <p:cNvSpPr/>
            <p:nvPr/>
          </p:nvSpPr>
          <p:spPr>
            <a:xfrm rot="10800000">
              <a:off x="5751261" y="2490952"/>
              <a:ext cx="5404418" cy="838578"/>
            </a:xfrm>
            <a:prstGeom prst="snip2SameRect">
              <a:avLst>
                <a:gd name="adj1" fmla="val 50000"/>
                <a:gd name="adj2" fmla="val 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7" name="四角形: 角を丸くする 6">
              <a:extLst>
                <a:ext uri="{FF2B5EF4-FFF2-40B4-BE49-F238E27FC236}">
                  <a16:creationId xmlns:a16="http://schemas.microsoft.com/office/drawing/2014/main" id="{32B27017-9D69-CD41-7C18-35D47F6D7EDB}"/>
                </a:ext>
              </a:extLst>
            </p:cNvPr>
            <p:cNvSpPr/>
            <p:nvPr/>
          </p:nvSpPr>
          <p:spPr>
            <a:xfrm>
              <a:off x="10518752" y="2490952"/>
              <a:ext cx="126125" cy="586477"/>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8" name="四角形: 角を丸くする 7">
              <a:extLst>
                <a:ext uri="{FF2B5EF4-FFF2-40B4-BE49-F238E27FC236}">
                  <a16:creationId xmlns:a16="http://schemas.microsoft.com/office/drawing/2014/main" id="{9151CCB8-7627-BCA5-C6B5-7F21861C9046}"/>
                </a:ext>
              </a:extLst>
            </p:cNvPr>
            <p:cNvSpPr/>
            <p:nvPr/>
          </p:nvSpPr>
          <p:spPr>
            <a:xfrm>
              <a:off x="10007950" y="2490952"/>
              <a:ext cx="126127" cy="586477"/>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9" name="四角形: 角を丸くする 8">
              <a:extLst>
                <a:ext uri="{FF2B5EF4-FFF2-40B4-BE49-F238E27FC236}">
                  <a16:creationId xmlns:a16="http://schemas.microsoft.com/office/drawing/2014/main" id="{9B815B0B-C96A-2EF1-3B06-42CE372D8A10}"/>
                </a:ext>
              </a:extLst>
            </p:cNvPr>
            <p:cNvSpPr/>
            <p:nvPr/>
          </p:nvSpPr>
          <p:spPr>
            <a:xfrm>
              <a:off x="9497148" y="2490951"/>
              <a:ext cx="126127" cy="586477"/>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0" name="四角形: 角を丸くする 9">
              <a:extLst>
                <a:ext uri="{FF2B5EF4-FFF2-40B4-BE49-F238E27FC236}">
                  <a16:creationId xmlns:a16="http://schemas.microsoft.com/office/drawing/2014/main" id="{6DF2B621-1276-C194-8A3C-2605CE12401E}"/>
                </a:ext>
              </a:extLst>
            </p:cNvPr>
            <p:cNvSpPr/>
            <p:nvPr/>
          </p:nvSpPr>
          <p:spPr>
            <a:xfrm>
              <a:off x="8986346" y="2490951"/>
              <a:ext cx="126127" cy="586477"/>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1" name="四角形: 角を丸くする 10">
              <a:extLst>
                <a:ext uri="{FF2B5EF4-FFF2-40B4-BE49-F238E27FC236}">
                  <a16:creationId xmlns:a16="http://schemas.microsoft.com/office/drawing/2014/main" id="{62231913-56C3-8E73-428A-9B8B38196314}"/>
                </a:ext>
              </a:extLst>
            </p:cNvPr>
            <p:cNvSpPr/>
            <p:nvPr/>
          </p:nvSpPr>
          <p:spPr>
            <a:xfrm>
              <a:off x="8475544" y="2490951"/>
              <a:ext cx="126127" cy="586477"/>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2" name="四角形: 角を丸くする 11">
              <a:extLst>
                <a:ext uri="{FF2B5EF4-FFF2-40B4-BE49-F238E27FC236}">
                  <a16:creationId xmlns:a16="http://schemas.microsoft.com/office/drawing/2014/main" id="{7702D89F-5E36-7404-56B8-6AA58CBD2A41}"/>
                </a:ext>
              </a:extLst>
            </p:cNvPr>
            <p:cNvSpPr/>
            <p:nvPr/>
          </p:nvSpPr>
          <p:spPr>
            <a:xfrm>
              <a:off x="7964742" y="2490950"/>
              <a:ext cx="126127" cy="586477"/>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3" name="四角形: 角を丸くする 12">
              <a:extLst>
                <a:ext uri="{FF2B5EF4-FFF2-40B4-BE49-F238E27FC236}">
                  <a16:creationId xmlns:a16="http://schemas.microsoft.com/office/drawing/2014/main" id="{81F090DF-54B5-B168-9A60-F9C45AC32984}"/>
                </a:ext>
              </a:extLst>
            </p:cNvPr>
            <p:cNvSpPr/>
            <p:nvPr/>
          </p:nvSpPr>
          <p:spPr>
            <a:xfrm rot="16200000">
              <a:off x="10007949" y="2939821"/>
              <a:ext cx="126127" cy="586477"/>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4" name="四角形: 角を丸くする 13">
              <a:extLst>
                <a:ext uri="{FF2B5EF4-FFF2-40B4-BE49-F238E27FC236}">
                  <a16:creationId xmlns:a16="http://schemas.microsoft.com/office/drawing/2014/main" id="{6833A0F3-99A2-7E9D-DF2A-A6A1A5C759D5}"/>
                </a:ext>
              </a:extLst>
            </p:cNvPr>
            <p:cNvSpPr/>
            <p:nvPr/>
          </p:nvSpPr>
          <p:spPr>
            <a:xfrm rot="16200000">
              <a:off x="8475543" y="2923982"/>
              <a:ext cx="126127" cy="586477"/>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8" name="フリーフォーム: 図形 17">
              <a:extLst>
                <a:ext uri="{FF2B5EF4-FFF2-40B4-BE49-F238E27FC236}">
                  <a16:creationId xmlns:a16="http://schemas.microsoft.com/office/drawing/2014/main" id="{AD024642-5DA9-04F5-AB18-70DDB70523EF}"/>
                </a:ext>
              </a:extLst>
            </p:cNvPr>
            <p:cNvSpPr/>
            <p:nvPr/>
          </p:nvSpPr>
          <p:spPr>
            <a:xfrm>
              <a:off x="5738648" y="1828800"/>
              <a:ext cx="5385502" cy="466660"/>
            </a:xfrm>
            <a:custGeom>
              <a:avLst/>
              <a:gdLst>
                <a:gd name="csX0" fmla="*/ 0 w 5335051"/>
                <a:gd name="csY0" fmla="*/ 0 h 498190"/>
                <a:gd name="csX1" fmla="*/ 618008 w 5335051"/>
                <a:gd name="csY1" fmla="*/ 498190 h 498190"/>
                <a:gd name="csX2" fmla="*/ 4912535 w 5335051"/>
                <a:gd name="csY2" fmla="*/ 498190 h 498190"/>
                <a:gd name="csX3" fmla="*/ 5335051 w 5335051"/>
                <a:gd name="csY3" fmla="*/ 81980 h 498190"/>
                <a:gd name="csX0" fmla="*/ 0 w 5335051"/>
                <a:gd name="csY0" fmla="*/ 0 h 498190"/>
                <a:gd name="csX1" fmla="*/ 523415 w 5335051"/>
                <a:gd name="csY1" fmla="*/ 321616 h 498190"/>
                <a:gd name="csX2" fmla="*/ 4912535 w 5335051"/>
                <a:gd name="csY2" fmla="*/ 498190 h 498190"/>
                <a:gd name="csX3" fmla="*/ 5335051 w 5335051"/>
                <a:gd name="csY3" fmla="*/ 81980 h 498190"/>
                <a:gd name="csX0" fmla="*/ 0 w 5335051"/>
                <a:gd name="csY0" fmla="*/ 0 h 359454"/>
                <a:gd name="csX1" fmla="*/ 523415 w 5335051"/>
                <a:gd name="csY1" fmla="*/ 321616 h 359454"/>
                <a:gd name="csX2" fmla="*/ 5007128 w 5335051"/>
                <a:gd name="csY2" fmla="*/ 359454 h 359454"/>
                <a:gd name="csX3" fmla="*/ 5335051 w 5335051"/>
                <a:gd name="csY3" fmla="*/ 81980 h 359454"/>
                <a:gd name="csX0" fmla="*/ 0 w 5335051"/>
                <a:gd name="csY0" fmla="*/ 0 h 416209"/>
                <a:gd name="csX1" fmla="*/ 699989 w 5335051"/>
                <a:gd name="csY1" fmla="*/ 416209 h 416209"/>
                <a:gd name="csX2" fmla="*/ 5007128 w 5335051"/>
                <a:gd name="csY2" fmla="*/ 359454 h 416209"/>
                <a:gd name="csX3" fmla="*/ 5335051 w 5335051"/>
                <a:gd name="csY3" fmla="*/ 81980 h 416209"/>
                <a:gd name="csX0" fmla="*/ 0 w 5335051"/>
                <a:gd name="csY0" fmla="*/ 0 h 435128"/>
                <a:gd name="csX1" fmla="*/ 699989 w 5335051"/>
                <a:gd name="csY1" fmla="*/ 416209 h 435128"/>
                <a:gd name="csX2" fmla="*/ 4855779 w 5335051"/>
                <a:gd name="csY2" fmla="*/ 435128 h 435128"/>
                <a:gd name="csX3" fmla="*/ 5335051 w 5335051"/>
                <a:gd name="csY3" fmla="*/ 81980 h 435128"/>
                <a:gd name="csX0" fmla="*/ 0 w 5448563"/>
                <a:gd name="csY0" fmla="*/ 107207 h 542335"/>
                <a:gd name="csX1" fmla="*/ 699989 w 5448563"/>
                <a:gd name="csY1" fmla="*/ 523416 h 542335"/>
                <a:gd name="csX2" fmla="*/ 4855779 w 5448563"/>
                <a:gd name="csY2" fmla="*/ 542335 h 542335"/>
                <a:gd name="csX3" fmla="*/ 5448563 w 5448563"/>
                <a:gd name="csY3" fmla="*/ 0 h 542335"/>
                <a:gd name="csX0" fmla="*/ 0 w 5391808"/>
                <a:gd name="csY0" fmla="*/ 0 h 561253"/>
                <a:gd name="csX1" fmla="*/ 643234 w 5391808"/>
                <a:gd name="csY1" fmla="*/ 542334 h 561253"/>
                <a:gd name="csX2" fmla="*/ 4799024 w 5391808"/>
                <a:gd name="csY2" fmla="*/ 561253 h 561253"/>
                <a:gd name="csX3" fmla="*/ 5391808 w 5391808"/>
                <a:gd name="csY3" fmla="*/ 18918 h 561253"/>
                <a:gd name="csX0" fmla="*/ 0 w 5385502"/>
                <a:gd name="csY0" fmla="*/ 18919 h 542335"/>
                <a:gd name="csX1" fmla="*/ 636928 w 5385502"/>
                <a:gd name="csY1" fmla="*/ 523416 h 542335"/>
                <a:gd name="csX2" fmla="*/ 4792718 w 5385502"/>
                <a:gd name="csY2" fmla="*/ 542335 h 542335"/>
                <a:gd name="csX3" fmla="*/ 5385502 w 5385502"/>
                <a:gd name="csY3" fmla="*/ 0 h 542335"/>
                <a:gd name="csX0" fmla="*/ 0 w 5385502"/>
                <a:gd name="csY0" fmla="*/ 18919 h 542335"/>
                <a:gd name="csX1" fmla="*/ 636928 w 5385502"/>
                <a:gd name="csY1" fmla="*/ 542335 h 542335"/>
                <a:gd name="csX2" fmla="*/ 4792718 w 5385502"/>
                <a:gd name="csY2" fmla="*/ 542335 h 542335"/>
                <a:gd name="csX3" fmla="*/ 5385502 w 5385502"/>
                <a:gd name="csY3" fmla="*/ 0 h 542335"/>
              </a:gdLst>
              <a:ahLst/>
              <a:cxnLst>
                <a:cxn ang="0">
                  <a:pos x="csX0" y="csY0"/>
                </a:cxn>
                <a:cxn ang="0">
                  <a:pos x="csX1" y="csY1"/>
                </a:cxn>
                <a:cxn ang="0">
                  <a:pos x="csX2" y="csY2"/>
                </a:cxn>
                <a:cxn ang="0">
                  <a:pos x="csX3" y="csY3"/>
                </a:cxn>
              </a:cxnLst>
              <a:rect l="l" t="t" r="r" b="b"/>
              <a:pathLst>
                <a:path w="5385502" h="542335">
                  <a:moveTo>
                    <a:pt x="0" y="18919"/>
                  </a:moveTo>
                  <a:lnTo>
                    <a:pt x="636928" y="542335"/>
                  </a:lnTo>
                  <a:lnTo>
                    <a:pt x="4792718" y="542335"/>
                  </a:lnTo>
                  <a:lnTo>
                    <a:pt x="5385502" y="0"/>
                  </a:lnTo>
                </a:path>
              </a:pathLst>
            </a:custGeom>
            <a:noFill/>
            <a:ln w="762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a:extLst>
                <a:ext uri="{FF2B5EF4-FFF2-40B4-BE49-F238E27FC236}">
                  <a16:creationId xmlns:a16="http://schemas.microsoft.com/office/drawing/2014/main" id="{75BD4B24-C675-B66C-741C-E95949048C88}"/>
                </a:ext>
              </a:extLst>
            </p:cNvPr>
            <p:cNvCxnSpPr>
              <a:cxnSpLocks/>
            </p:cNvCxnSpPr>
            <p:nvPr/>
          </p:nvCxnSpPr>
          <p:spPr>
            <a:xfrm>
              <a:off x="6848541" y="2301766"/>
              <a:ext cx="0" cy="44774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図 26">
              <a:extLst>
                <a:ext uri="{FF2B5EF4-FFF2-40B4-BE49-F238E27FC236}">
                  <a16:creationId xmlns:a16="http://schemas.microsoft.com/office/drawing/2014/main" id="{832B29A9-CECF-37BF-29B2-3882340A9D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35258" y="2519402"/>
              <a:ext cx="1537395" cy="838579"/>
            </a:xfrm>
            <a:prstGeom prst="rect">
              <a:avLst/>
            </a:prstGeom>
          </p:spPr>
        </p:pic>
        <p:sp>
          <p:nvSpPr>
            <p:cNvPr id="2" name="テキスト ボックス 1">
              <a:extLst>
                <a:ext uri="{FF2B5EF4-FFF2-40B4-BE49-F238E27FC236}">
                  <a16:creationId xmlns:a16="http://schemas.microsoft.com/office/drawing/2014/main" id="{3F72D1EA-3D77-E18B-0B60-A42E84CA100D}"/>
                </a:ext>
              </a:extLst>
            </p:cNvPr>
            <p:cNvSpPr txBox="1"/>
            <p:nvPr/>
          </p:nvSpPr>
          <p:spPr>
            <a:xfrm>
              <a:off x="6571862" y="1895350"/>
              <a:ext cx="553357" cy="400110"/>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r>
                <a:rPr kumimoji="1" lang="en-US" altLang="ja-JP" sz="2000" b="1" dirty="0">
                  <a:latin typeface="MS UI Gothic" panose="020B0600070205080204" pitchFamily="50" charset="-128"/>
                  <a:ea typeface="MS UI Gothic" panose="020B0600070205080204" pitchFamily="50" charset="-128"/>
                </a:rPr>
                <a:t>0 V</a:t>
              </a:r>
              <a:endParaRPr kumimoji="1" lang="ja-JP" altLang="en-US" sz="2000" b="1" dirty="0">
                <a:latin typeface="MS UI Gothic" panose="020B0600070205080204" pitchFamily="50" charset="-128"/>
                <a:ea typeface="MS UI Gothic" panose="020B0600070205080204" pitchFamily="50" charset="-128"/>
              </a:endParaRPr>
            </a:p>
          </p:txBody>
        </p:sp>
        <p:sp>
          <p:nvSpPr>
            <p:cNvPr id="15" name="テキスト ボックス 14">
              <a:extLst>
                <a:ext uri="{FF2B5EF4-FFF2-40B4-BE49-F238E27FC236}">
                  <a16:creationId xmlns:a16="http://schemas.microsoft.com/office/drawing/2014/main" id="{E4A3A218-C899-ADB4-6C0F-6150EFF96D1D}"/>
                </a:ext>
              </a:extLst>
            </p:cNvPr>
            <p:cNvSpPr txBox="1"/>
            <p:nvPr/>
          </p:nvSpPr>
          <p:spPr>
            <a:xfrm>
              <a:off x="8898863" y="2981233"/>
              <a:ext cx="816249" cy="400110"/>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r>
                <a:rPr kumimoji="1" lang="en-US" altLang="ja-JP" sz="2000" b="1" dirty="0">
                  <a:solidFill>
                    <a:srgbClr val="FF0000"/>
                  </a:solidFill>
                  <a:latin typeface="MS UI Gothic" panose="020B0600070205080204" pitchFamily="50" charset="-128"/>
                  <a:ea typeface="MS UI Gothic" panose="020B0600070205080204" pitchFamily="50" charset="-128"/>
                </a:rPr>
                <a:t>300 V</a:t>
              </a:r>
              <a:endParaRPr kumimoji="1" lang="ja-JP" altLang="en-US" sz="2000" b="1" dirty="0">
                <a:solidFill>
                  <a:srgbClr val="FF0000"/>
                </a:solidFill>
                <a:latin typeface="MS UI Gothic" panose="020B0600070205080204" pitchFamily="50" charset="-128"/>
                <a:ea typeface="MS UI Gothic" panose="020B0600070205080204" pitchFamily="50" charset="-128"/>
              </a:endParaRPr>
            </a:p>
          </p:txBody>
        </p:sp>
      </p:grpSp>
      <p:grpSp>
        <p:nvGrpSpPr>
          <p:cNvPr id="19" name="グループ化 18">
            <a:extLst>
              <a:ext uri="{FF2B5EF4-FFF2-40B4-BE49-F238E27FC236}">
                <a16:creationId xmlns:a16="http://schemas.microsoft.com/office/drawing/2014/main" id="{7ECFE745-FBAE-896B-2540-FE39A8956D45}"/>
              </a:ext>
            </a:extLst>
          </p:cNvPr>
          <p:cNvGrpSpPr/>
          <p:nvPr/>
        </p:nvGrpSpPr>
        <p:grpSpPr>
          <a:xfrm>
            <a:off x="5738648" y="4648727"/>
            <a:ext cx="5417031" cy="1552543"/>
            <a:chOff x="5738648" y="1828800"/>
            <a:chExt cx="5417031" cy="1552543"/>
          </a:xfrm>
        </p:grpSpPr>
        <p:sp>
          <p:nvSpPr>
            <p:cNvPr id="21" name="四角形: 上の 2 つの角を切り取る 20">
              <a:extLst>
                <a:ext uri="{FF2B5EF4-FFF2-40B4-BE49-F238E27FC236}">
                  <a16:creationId xmlns:a16="http://schemas.microsoft.com/office/drawing/2014/main" id="{5AE91FF7-3379-4121-6E6A-2B5D88693DA4}"/>
                </a:ext>
              </a:extLst>
            </p:cNvPr>
            <p:cNvSpPr/>
            <p:nvPr/>
          </p:nvSpPr>
          <p:spPr>
            <a:xfrm rot="10800000">
              <a:off x="5751261" y="2490952"/>
              <a:ext cx="5404418" cy="838578"/>
            </a:xfrm>
            <a:prstGeom prst="snip2SameRect">
              <a:avLst>
                <a:gd name="adj1" fmla="val 50000"/>
                <a:gd name="adj2" fmla="val 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22" name="四角形: 角を丸くする 21">
              <a:extLst>
                <a:ext uri="{FF2B5EF4-FFF2-40B4-BE49-F238E27FC236}">
                  <a16:creationId xmlns:a16="http://schemas.microsoft.com/office/drawing/2014/main" id="{86280708-7B8D-D1B8-70E0-FC0B814DD498}"/>
                </a:ext>
              </a:extLst>
            </p:cNvPr>
            <p:cNvSpPr/>
            <p:nvPr/>
          </p:nvSpPr>
          <p:spPr>
            <a:xfrm>
              <a:off x="10518752" y="2490952"/>
              <a:ext cx="126125" cy="586477"/>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23" name="四角形: 角を丸くする 22">
              <a:extLst>
                <a:ext uri="{FF2B5EF4-FFF2-40B4-BE49-F238E27FC236}">
                  <a16:creationId xmlns:a16="http://schemas.microsoft.com/office/drawing/2014/main" id="{25468963-7235-31D5-4141-E9CC61F5DDD6}"/>
                </a:ext>
              </a:extLst>
            </p:cNvPr>
            <p:cNvSpPr/>
            <p:nvPr/>
          </p:nvSpPr>
          <p:spPr>
            <a:xfrm>
              <a:off x="10007950" y="2490952"/>
              <a:ext cx="126127" cy="586477"/>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24" name="四角形: 角を丸くする 23">
              <a:extLst>
                <a:ext uri="{FF2B5EF4-FFF2-40B4-BE49-F238E27FC236}">
                  <a16:creationId xmlns:a16="http://schemas.microsoft.com/office/drawing/2014/main" id="{C4E9A023-0FD8-B111-76A4-7D6C30F07091}"/>
                </a:ext>
              </a:extLst>
            </p:cNvPr>
            <p:cNvSpPr/>
            <p:nvPr/>
          </p:nvSpPr>
          <p:spPr>
            <a:xfrm>
              <a:off x="9497148" y="2490951"/>
              <a:ext cx="126127" cy="586477"/>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25" name="四角形: 角を丸くする 24">
              <a:extLst>
                <a:ext uri="{FF2B5EF4-FFF2-40B4-BE49-F238E27FC236}">
                  <a16:creationId xmlns:a16="http://schemas.microsoft.com/office/drawing/2014/main" id="{EBBCC805-4195-1B98-8E55-8EAD3D3ACDA7}"/>
                </a:ext>
              </a:extLst>
            </p:cNvPr>
            <p:cNvSpPr/>
            <p:nvPr/>
          </p:nvSpPr>
          <p:spPr>
            <a:xfrm>
              <a:off x="8986346" y="2490951"/>
              <a:ext cx="126127" cy="586477"/>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26" name="四角形: 角を丸くする 25">
              <a:extLst>
                <a:ext uri="{FF2B5EF4-FFF2-40B4-BE49-F238E27FC236}">
                  <a16:creationId xmlns:a16="http://schemas.microsoft.com/office/drawing/2014/main" id="{605A8C0F-A555-7B35-2B06-188BCB090E44}"/>
                </a:ext>
              </a:extLst>
            </p:cNvPr>
            <p:cNvSpPr/>
            <p:nvPr/>
          </p:nvSpPr>
          <p:spPr>
            <a:xfrm>
              <a:off x="8475544" y="2490951"/>
              <a:ext cx="126127" cy="586477"/>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29" name="四角形: 角を丸くする 28">
              <a:extLst>
                <a:ext uri="{FF2B5EF4-FFF2-40B4-BE49-F238E27FC236}">
                  <a16:creationId xmlns:a16="http://schemas.microsoft.com/office/drawing/2014/main" id="{76106E97-493B-E2BE-AE99-1921AD8C7DC1}"/>
                </a:ext>
              </a:extLst>
            </p:cNvPr>
            <p:cNvSpPr/>
            <p:nvPr/>
          </p:nvSpPr>
          <p:spPr>
            <a:xfrm rot="16200000">
              <a:off x="10007949" y="2939821"/>
              <a:ext cx="126127" cy="586477"/>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30" name="四角形: 角を丸くする 29">
              <a:extLst>
                <a:ext uri="{FF2B5EF4-FFF2-40B4-BE49-F238E27FC236}">
                  <a16:creationId xmlns:a16="http://schemas.microsoft.com/office/drawing/2014/main" id="{A869FA46-2FC1-CBCC-A310-D55D71CCA371}"/>
                </a:ext>
              </a:extLst>
            </p:cNvPr>
            <p:cNvSpPr/>
            <p:nvPr/>
          </p:nvSpPr>
          <p:spPr>
            <a:xfrm rot="16200000">
              <a:off x="8475543" y="2923982"/>
              <a:ext cx="126127" cy="586477"/>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31" name="フリーフォーム: 図形 30">
              <a:extLst>
                <a:ext uri="{FF2B5EF4-FFF2-40B4-BE49-F238E27FC236}">
                  <a16:creationId xmlns:a16="http://schemas.microsoft.com/office/drawing/2014/main" id="{0EA8C782-18B6-5ADA-04AE-69F0F0651778}"/>
                </a:ext>
              </a:extLst>
            </p:cNvPr>
            <p:cNvSpPr/>
            <p:nvPr/>
          </p:nvSpPr>
          <p:spPr>
            <a:xfrm>
              <a:off x="5738648" y="1828800"/>
              <a:ext cx="5385502" cy="466660"/>
            </a:xfrm>
            <a:custGeom>
              <a:avLst/>
              <a:gdLst>
                <a:gd name="csX0" fmla="*/ 0 w 5335051"/>
                <a:gd name="csY0" fmla="*/ 0 h 498190"/>
                <a:gd name="csX1" fmla="*/ 618008 w 5335051"/>
                <a:gd name="csY1" fmla="*/ 498190 h 498190"/>
                <a:gd name="csX2" fmla="*/ 4912535 w 5335051"/>
                <a:gd name="csY2" fmla="*/ 498190 h 498190"/>
                <a:gd name="csX3" fmla="*/ 5335051 w 5335051"/>
                <a:gd name="csY3" fmla="*/ 81980 h 498190"/>
                <a:gd name="csX0" fmla="*/ 0 w 5335051"/>
                <a:gd name="csY0" fmla="*/ 0 h 498190"/>
                <a:gd name="csX1" fmla="*/ 523415 w 5335051"/>
                <a:gd name="csY1" fmla="*/ 321616 h 498190"/>
                <a:gd name="csX2" fmla="*/ 4912535 w 5335051"/>
                <a:gd name="csY2" fmla="*/ 498190 h 498190"/>
                <a:gd name="csX3" fmla="*/ 5335051 w 5335051"/>
                <a:gd name="csY3" fmla="*/ 81980 h 498190"/>
                <a:gd name="csX0" fmla="*/ 0 w 5335051"/>
                <a:gd name="csY0" fmla="*/ 0 h 359454"/>
                <a:gd name="csX1" fmla="*/ 523415 w 5335051"/>
                <a:gd name="csY1" fmla="*/ 321616 h 359454"/>
                <a:gd name="csX2" fmla="*/ 5007128 w 5335051"/>
                <a:gd name="csY2" fmla="*/ 359454 h 359454"/>
                <a:gd name="csX3" fmla="*/ 5335051 w 5335051"/>
                <a:gd name="csY3" fmla="*/ 81980 h 359454"/>
                <a:gd name="csX0" fmla="*/ 0 w 5335051"/>
                <a:gd name="csY0" fmla="*/ 0 h 416209"/>
                <a:gd name="csX1" fmla="*/ 699989 w 5335051"/>
                <a:gd name="csY1" fmla="*/ 416209 h 416209"/>
                <a:gd name="csX2" fmla="*/ 5007128 w 5335051"/>
                <a:gd name="csY2" fmla="*/ 359454 h 416209"/>
                <a:gd name="csX3" fmla="*/ 5335051 w 5335051"/>
                <a:gd name="csY3" fmla="*/ 81980 h 416209"/>
                <a:gd name="csX0" fmla="*/ 0 w 5335051"/>
                <a:gd name="csY0" fmla="*/ 0 h 435128"/>
                <a:gd name="csX1" fmla="*/ 699989 w 5335051"/>
                <a:gd name="csY1" fmla="*/ 416209 h 435128"/>
                <a:gd name="csX2" fmla="*/ 4855779 w 5335051"/>
                <a:gd name="csY2" fmla="*/ 435128 h 435128"/>
                <a:gd name="csX3" fmla="*/ 5335051 w 5335051"/>
                <a:gd name="csY3" fmla="*/ 81980 h 435128"/>
                <a:gd name="csX0" fmla="*/ 0 w 5448563"/>
                <a:gd name="csY0" fmla="*/ 107207 h 542335"/>
                <a:gd name="csX1" fmla="*/ 699989 w 5448563"/>
                <a:gd name="csY1" fmla="*/ 523416 h 542335"/>
                <a:gd name="csX2" fmla="*/ 4855779 w 5448563"/>
                <a:gd name="csY2" fmla="*/ 542335 h 542335"/>
                <a:gd name="csX3" fmla="*/ 5448563 w 5448563"/>
                <a:gd name="csY3" fmla="*/ 0 h 542335"/>
                <a:gd name="csX0" fmla="*/ 0 w 5391808"/>
                <a:gd name="csY0" fmla="*/ 0 h 561253"/>
                <a:gd name="csX1" fmla="*/ 643234 w 5391808"/>
                <a:gd name="csY1" fmla="*/ 542334 h 561253"/>
                <a:gd name="csX2" fmla="*/ 4799024 w 5391808"/>
                <a:gd name="csY2" fmla="*/ 561253 h 561253"/>
                <a:gd name="csX3" fmla="*/ 5391808 w 5391808"/>
                <a:gd name="csY3" fmla="*/ 18918 h 561253"/>
                <a:gd name="csX0" fmla="*/ 0 w 5385502"/>
                <a:gd name="csY0" fmla="*/ 18919 h 542335"/>
                <a:gd name="csX1" fmla="*/ 636928 w 5385502"/>
                <a:gd name="csY1" fmla="*/ 523416 h 542335"/>
                <a:gd name="csX2" fmla="*/ 4792718 w 5385502"/>
                <a:gd name="csY2" fmla="*/ 542335 h 542335"/>
                <a:gd name="csX3" fmla="*/ 5385502 w 5385502"/>
                <a:gd name="csY3" fmla="*/ 0 h 542335"/>
                <a:gd name="csX0" fmla="*/ 0 w 5385502"/>
                <a:gd name="csY0" fmla="*/ 18919 h 542335"/>
                <a:gd name="csX1" fmla="*/ 636928 w 5385502"/>
                <a:gd name="csY1" fmla="*/ 542335 h 542335"/>
                <a:gd name="csX2" fmla="*/ 4792718 w 5385502"/>
                <a:gd name="csY2" fmla="*/ 542335 h 542335"/>
                <a:gd name="csX3" fmla="*/ 5385502 w 5385502"/>
                <a:gd name="csY3" fmla="*/ 0 h 542335"/>
              </a:gdLst>
              <a:ahLst/>
              <a:cxnLst>
                <a:cxn ang="0">
                  <a:pos x="csX0" y="csY0"/>
                </a:cxn>
                <a:cxn ang="0">
                  <a:pos x="csX1" y="csY1"/>
                </a:cxn>
                <a:cxn ang="0">
                  <a:pos x="csX2" y="csY2"/>
                </a:cxn>
                <a:cxn ang="0">
                  <a:pos x="csX3" y="csY3"/>
                </a:cxn>
              </a:cxnLst>
              <a:rect l="l" t="t" r="r" b="b"/>
              <a:pathLst>
                <a:path w="5385502" h="542335">
                  <a:moveTo>
                    <a:pt x="0" y="18919"/>
                  </a:moveTo>
                  <a:lnTo>
                    <a:pt x="636928" y="542335"/>
                  </a:lnTo>
                  <a:lnTo>
                    <a:pt x="4792718" y="542335"/>
                  </a:lnTo>
                  <a:lnTo>
                    <a:pt x="5385502" y="0"/>
                  </a:lnTo>
                </a:path>
              </a:pathLst>
            </a:custGeom>
            <a:noFill/>
            <a:ln w="762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2" name="直線コネクタ 31">
              <a:extLst>
                <a:ext uri="{FF2B5EF4-FFF2-40B4-BE49-F238E27FC236}">
                  <a16:creationId xmlns:a16="http://schemas.microsoft.com/office/drawing/2014/main" id="{F7F1F70D-00D9-3947-FCB7-C0CCAD3D1561}"/>
                </a:ext>
              </a:extLst>
            </p:cNvPr>
            <p:cNvCxnSpPr>
              <a:cxnSpLocks/>
            </p:cNvCxnSpPr>
            <p:nvPr/>
          </p:nvCxnSpPr>
          <p:spPr>
            <a:xfrm>
              <a:off x="6848541" y="2301766"/>
              <a:ext cx="0" cy="44774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33" name="図 32">
              <a:extLst>
                <a:ext uri="{FF2B5EF4-FFF2-40B4-BE49-F238E27FC236}">
                  <a16:creationId xmlns:a16="http://schemas.microsoft.com/office/drawing/2014/main" id="{743E67CA-9EA9-879B-6600-D9CC92C8A1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35258" y="2519402"/>
              <a:ext cx="1537395" cy="838579"/>
            </a:xfrm>
            <a:prstGeom prst="rect">
              <a:avLst/>
            </a:prstGeom>
          </p:spPr>
        </p:pic>
        <p:sp>
          <p:nvSpPr>
            <p:cNvPr id="34" name="テキスト ボックス 33">
              <a:extLst>
                <a:ext uri="{FF2B5EF4-FFF2-40B4-BE49-F238E27FC236}">
                  <a16:creationId xmlns:a16="http://schemas.microsoft.com/office/drawing/2014/main" id="{151EFEA1-78F1-6CDD-4C17-5C0FA8806F77}"/>
                </a:ext>
              </a:extLst>
            </p:cNvPr>
            <p:cNvSpPr txBox="1"/>
            <p:nvPr/>
          </p:nvSpPr>
          <p:spPr>
            <a:xfrm>
              <a:off x="6571862" y="1895350"/>
              <a:ext cx="553357" cy="400110"/>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r>
                <a:rPr kumimoji="1" lang="en-US" altLang="ja-JP" sz="2000" b="1" dirty="0">
                  <a:latin typeface="MS UI Gothic" panose="020B0600070205080204" pitchFamily="50" charset="-128"/>
                  <a:ea typeface="MS UI Gothic" panose="020B0600070205080204" pitchFamily="50" charset="-128"/>
                </a:rPr>
                <a:t>0 V</a:t>
              </a:r>
              <a:endParaRPr kumimoji="1" lang="ja-JP" altLang="en-US" sz="2000" b="1" dirty="0">
                <a:latin typeface="MS UI Gothic" panose="020B0600070205080204" pitchFamily="50" charset="-128"/>
                <a:ea typeface="MS UI Gothic" panose="020B0600070205080204" pitchFamily="50" charset="-128"/>
              </a:endParaRPr>
            </a:p>
          </p:txBody>
        </p:sp>
        <p:sp>
          <p:nvSpPr>
            <p:cNvPr id="35" name="テキスト ボックス 34">
              <a:extLst>
                <a:ext uri="{FF2B5EF4-FFF2-40B4-BE49-F238E27FC236}">
                  <a16:creationId xmlns:a16="http://schemas.microsoft.com/office/drawing/2014/main" id="{EE3C9394-3AEA-38B7-59C5-975343C00437}"/>
                </a:ext>
              </a:extLst>
            </p:cNvPr>
            <p:cNvSpPr txBox="1"/>
            <p:nvPr/>
          </p:nvSpPr>
          <p:spPr>
            <a:xfrm>
              <a:off x="8898863" y="2981233"/>
              <a:ext cx="816249" cy="400110"/>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r>
                <a:rPr kumimoji="1" lang="en-US" altLang="ja-JP" sz="2000" b="1" dirty="0">
                  <a:solidFill>
                    <a:srgbClr val="FF0000"/>
                  </a:solidFill>
                  <a:latin typeface="MS UI Gothic" panose="020B0600070205080204" pitchFamily="50" charset="-128"/>
                  <a:ea typeface="MS UI Gothic" panose="020B0600070205080204" pitchFamily="50" charset="-128"/>
                </a:rPr>
                <a:t>300 V</a:t>
              </a:r>
              <a:endParaRPr kumimoji="1" lang="ja-JP" altLang="en-US" sz="2000" b="1" dirty="0">
                <a:solidFill>
                  <a:srgbClr val="FF0000"/>
                </a:solidFill>
                <a:latin typeface="MS UI Gothic" panose="020B0600070205080204" pitchFamily="50" charset="-128"/>
                <a:ea typeface="MS UI Gothic" panose="020B0600070205080204" pitchFamily="50" charset="-128"/>
              </a:endParaRPr>
            </a:p>
          </p:txBody>
        </p:sp>
      </p:grpSp>
      <p:sp>
        <p:nvSpPr>
          <p:cNvPr id="37" name="四角形: 角を丸くする 36">
            <a:extLst>
              <a:ext uri="{FF2B5EF4-FFF2-40B4-BE49-F238E27FC236}">
                <a16:creationId xmlns:a16="http://schemas.microsoft.com/office/drawing/2014/main" id="{7D658CC0-47AE-B895-B8C8-A2D873C6F39C}"/>
              </a:ext>
            </a:extLst>
          </p:cNvPr>
          <p:cNvSpPr/>
          <p:nvPr/>
        </p:nvSpPr>
        <p:spPr>
          <a:xfrm>
            <a:off x="7675459" y="5309314"/>
            <a:ext cx="126127" cy="586477"/>
          </a:xfrm>
          <a:prstGeom prst="roundRect">
            <a:avLst/>
          </a:prstGeom>
          <a:solidFill>
            <a:srgbClr val="FF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38" name="四角形: 角を丸くする 37">
            <a:extLst>
              <a:ext uri="{FF2B5EF4-FFF2-40B4-BE49-F238E27FC236}">
                <a16:creationId xmlns:a16="http://schemas.microsoft.com/office/drawing/2014/main" id="{CD4CC868-A44B-C7FF-CFAE-C69633B427C1}"/>
              </a:ext>
            </a:extLst>
          </p:cNvPr>
          <p:cNvSpPr/>
          <p:nvPr/>
        </p:nvSpPr>
        <p:spPr>
          <a:xfrm>
            <a:off x="7166595" y="5304573"/>
            <a:ext cx="126127" cy="586477"/>
          </a:xfrm>
          <a:prstGeom prst="roundRect">
            <a:avLst/>
          </a:prstGeom>
          <a:solidFill>
            <a:srgbClr val="FF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39" name="四角形: 角を丸くする 38">
            <a:extLst>
              <a:ext uri="{FF2B5EF4-FFF2-40B4-BE49-F238E27FC236}">
                <a16:creationId xmlns:a16="http://schemas.microsoft.com/office/drawing/2014/main" id="{BFC90A6C-8658-43D3-9E19-A744AB5B0ECF}"/>
              </a:ext>
            </a:extLst>
          </p:cNvPr>
          <p:cNvSpPr/>
          <p:nvPr/>
        </p:nvSpPr>
        <p:spPr>
          <a:xfrm>
            <a:off x="6670877" y="5304573"/>
            <a:ext cx="126127" cy="586477"/>
          </a:xfrm>
          <a:prstGeom prst="roundRect">
            <a:avLst/>
          </a:prstGeom>
          <a:solidFill>
            <a:srgbClr val="FF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40" name="四角形: 角を丸くする 39">
            <a:extLst>
              <a:ext uri="{FF2B5EF4-FFF2-40B4-BE49-F238E27FC236}">
                <a16:creationId xmlns:a16="http://schemas.microsoft.com/office/drawing/2014/main" id="{2708FB79-EA69-CE77-1AAF-815E6A111BDD}"/>
              </a:ext>
            </a:extLst>
          </p:cNvPr>
          <p:cNvSpPr/>
          <p:nvPr/>
        </p:nvSpPr>
        <p:spPr>
          <a:xfrm>
            <a:off x="6160757" y="5310329"/>
            <a:ext cx="126127" cy="586477"/>
          </a:xfrm>
          <a:prstGeom prst="roundRect">
            <a:avLst/>
          </a:prstGeom>
          <a:solidFill>
            <a:srgbClr val="FF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41" name="四角形: 角を丸くする 40">
            <a:extLst>
              <a:ext uri="{FF2B5EF4-FFF2-40B4-BE49-F238E27FC236}">
                <a16:creationId xmlns:a16="http://schemas.microsoft.com/office/drawing/2014/main" id="{852638C3-4B3F-9AD1-954D-EB9B4B330510}"/>
              </a:ext>
            </a:extLst>
          </p:cNvPr>
          <p:cNvSpPr/>
          <p:nvPr/>
        </p:nvSpPr>
        <p:spPr>
          <a:xfrm rot="16200000">
            <a:off x="6901052" y="5759747"/>
            <a:ext cx="126127" cy="586477"/>
          </a:xfrm>
          <a:prstGeom prst="roundRect">
            <a:avLst/>
          </a:prstGeom>
          <a:solidFill>
            <a:srgbClr val="FF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42" name="テキスト ボックス 41">
            <a:extLst>
              <a:ext uri="{FF2B5EF4-FFF2-40B4-BE49-F238E27FC236}">
                <a16:creationId xmlns:a16="http://schemas.microsoft.com/office/drawing/2014/main" id="{EFB5AEBE-A4A6-24B9-155D-B8EDC277A0A1}"/>
              </a:ext>
            </a:extLst>
          </p:cNvPr>
          <p:cNvSpPr txBox="1"/>
          <p:nvPr/>
        </p:nvSpPr>
        <p:spPr>
          <a:xfrm>
            <a:off x="7404632" y="5801160"/>
            <a:ext cx="686406" cy="400110"/>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r>
              <a:rPr kumimoji="1" lang="en-US" altLang="ja-JP" sz="2000" b="1" dirty="0">
                <a:solidFill>
                  <a:srgbClr val="FF00FF"/>
                </a:solidFill>
                <a:latin typeface="MS UI Gothic" panose="020B0600070205080204" pitchFamily="50" charset="-128"/>
                <a:ea typeface="MS UI Gothic" panose="020B0600070205080204" pitchFamily="50" charset="-128"/>
              </a:rPr>
              <a:t>50 V</a:t>
            </a:r>
            <a:endParaRPr kumimoji="1" lang="ja-JP" altLang="en-US" sz="2000" b="1" dirty="0">
              <a:solidFill>
                <a:srgbClr val="FF00FF"/>
              </a:solidFill>
              <a:latin typeface="MS UI Gothic" panose="020B0600070205080204" pitchFamily="50" charset="-128"/>
              <a:ea typeface="MS UI Gothic" panose="020B0600070205080204" pitchFamily="50" charset="-128"/>
            </a:endParaRPr>
          </a:p>
        </p:txBody>
      </p:sp>
      <p:sp>
        <p:nvSpPr>
          <p:cNvPr id="16" name="テキスト ボックス 15">
            <a:extLst>
              <a:ext uri="{FF2B5EF4-FFF2-40B4-BE49-F238E27FC236}">
                <a16:creationId xmlns:a16="http://schemas.microsoft.com/office/drawing/2014/main" id="{E00EB1FB-DC34-B8BA-8F4A-06973D52955F}"/>
              </a:ext>
            </a:extLst>
          </p:cNvPr>
          <p:cNvSpPr txBox="1"/>
          <p:nvPr/>
        </p:nvSpPr>
        <p:spPr>
          <a:xfrm>
            <a:off x="9525318" y="1932007"/>
            <a:ext cx="1027845" cy="400110"/>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r>
              <a:rPr kumimoji="1" lang="ja-JP" altLang="en-US" sz="2000" b="1" dirty="0">
                <a:latin typeface="MS UI Gothic" panose="020B0600070205080204" pitchFamily="50" charset="-128"/>
                <a:ea typeface="MS UI Gothic" panose="020B0600070205080204" pitchFamily="50" charset="-128"/>
              </a:rPr>
              <a:t>バスバー</a:t>
            </a:r>
          </a:p>
        </p:txBody>
      </p:sp>
      <p:sp>
        <p:nvSpPr>
          <p:cNvPr id="28" name="テキスト ボックス 27">
            <a:extLst>
              <a:ext uri="{FF2B5EF4-FFF2-40B4-BE49-F238E27FC236}">
                <a16:creationId xmlns:a16="http://schemas.microsoft.com/office/drawing/2014/main" id="{0BAF8654-C1F4-C82D-21A0-75657A8E31D7}"/>
              </a:ext>
            </a:extLst>
          </p:cNvPr>
          <p:cNvSpPr txBox="1"/>
          <p:nvPr/>
        </p:nvSpPr>
        <p:spPr>
          <a:xfrm>
            <a:off x="9527250" y="4740778"/>
            <a:ext cx="1027845" cy="400110"/>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r>
              <a:rPr kumimoji="1" lang="ja-JP" altLang="en-US" sz="2000" b="1" dirty="0">
                <a:latin typeface="MS UI Gothic" panose="020B0600070205080204" pitchFamily="50" charset="-128"/>
                <a:ea typeface="MS UI Gothic" panose="020B0600070205080204" pitchFamily="50" charset="-128"/>
              </a:rPr>
              <a:t>バスバー</a:t>
            </a:r>
          </a:p>
        </p:txBody>
      </p:sp>
      <p:sp>
        <p:nvSpPr>
          <p:cNvPr id="36" name="スライド番号プレースホルダー 35">
            <a:extLst>
              <a:ext uri="{FF2B5EF4-FFF2-40B4-BE49-F238E27FC236}">
                <a16:creationId xmlns:a16="http://schemas.microsoft.com/office/drawing/2014/main" id="{344CDB1F-ADBA-5005-AF04-E15AC94708D3}"/>
              </a:ext>
            </a:extLst>
          </p:cNvPr>
          <p:cNvSpPr>
            <a:spLocks noGrp="1"/>
          </p:cNvSpPr>
          <p:nvPr>
            <p:ph type="sldNum" sz="quarter" idx="4"/>
          </p:nvPr>
        </p:nvSpPr>
        <p:spPr/>
        <p:txBody>
          <a:bodyPr/>
          <a:lstStyle/>
          <a:p>
            <a:r>
              <a:rPr lang="en-US" altLang="ja-JP"/>
              <a:t>P. </a:t>
            </a:r>
            <a:fld id="{46905B5D-1FC7-487A-AD75-007BD4BDDA5E}" type="slidenum">
              <a:rPr lang="ja-JP" altLang="en-US" smtClean="0"/>
              <a:pPr/>
              <a:t>45</a:t>
            </a:fld>
            <a:endParaRPr lang="ja-JP" altLang="en-US" b="1" dirty="0"/>
          </a:p>
        </p:txBody>
      </p:sp>
    </p:spTree>
    <p:extLst>
      <p:ext uri="{BB962C8B-B14F-4D97-AF65-F5344CB8AC3E}">
        <p14:creationId xmlns:p14="http://schemas.microsoft.com/office/powerpoint/2010/main" val="6396286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E27C5344-053E-493E-85FB-EDC3F7267055}"/>
              </a:ext>
            </a:extLst>
          </p:cNvPr>
          <p:cNvSpPr>
            <a:spLocks noGrp="1"/>
          </p:cNvSpPr>
          <p:nvPr>
            <p:ph idx="1"/>
          </p:nvPr>
        </p:nvSpPr>
        <p:spPr/>
        <p:txBody>
          <a:bodyPr/>
          <a:lstStyle/>
          <a:p>
            <a:r>
              <a:rPr lang="ja-JP" altLang="en-US" sz="2400" dirty="0"/>
              <a:t>電池と抵抗からなる回路が２個独立にある時（左図），それらをつなぐ導線を１本追加してもその導線に電流は流れない（右図）．よって，左右の回路はそれぞれ独立だとみなせる．</a:t>
            </a:r>
            <a:endParaRPr lang="en-US" altLang="ja-JP" sz="2400" dirty="0"/>
          </a:p>
          <a:p>
            <a:endParaRPr lang="en-US" altLang="ja-JP" sz="2400" dirty="0"/>
          </a:p>
          <a:p>
            <a:endParaRPr lang="en-US" altLang="ja-JP" sz="2400" dirty="0"/>
          </a:p>
          <a:p>
            <a:endParaRPr lang="en-US" altLang="ja-JP" sz="2400" dirty="0"/>
          </a:p>
          <a:p>
            <a:endParaRPr lang="en-US" altLang="ja-JP" sz="2400" dirty="0"/>
          </a:p>
          <a:p>
            <a:endParaRPr lang="en-US" altLang="ja-JP" sz="2400" dirty="0"/>
          </a:p>
          <a:p>
            <a:r>
              <a:rPr lang="ja-JP" altLang="en-US" sz="2400" dirty="0"/>
              <a:t>しかし，異なる位置に導線を２本追加すると，</a:t>
            </a:r>
            <a:br>
              <a:rPr lang="en-US" altLang="ja-JP" sz="2400" dirty="0"/>
            </a:br>
            <a:r>
              <a:rPr lang="ja-JP" altLang="en-US" sz="2400" dirty="0"/>
              <a:t>それらに電流が流れる．よって，左右の回路は</a:t>
            </a:r>
            <a:br>
              <a:rPr lang="en-US" altLang="ja-JP" sz="2400" dirty="0"/>
            </a:br>
            <a:r>
              <a:rPr lang="ja-JP" altLang="en-US" sz="2400" dirty="0"/>
              <a:t>もはや独立ではなく一体となる．</a:t>
            </a:r>
            <a:br>
              <a:rPr lang="en-US" altLang="ja-JP" sz="2400" dirty="0"/>
            </a:br>
            <a:endParaRPr lang="ja-JP" altLang="en-US" sz="2400" dirty="0"/>
          </a:p>
        </p:txBody>
      </p:sp>
      <p:sp>
        <p:nvSpPr>
          <p:cNvPr id="4" name="タイトル 3">
            <a:extLst>
              <a:ext uri="{FF2B5EF4-FFF2-40B4-BE49-F238E27FC236}">
                <a16:creationId xmlns:a16="http://schemas.microsoft.com/office/drawing/2014/main" id="{A210A5C5-6B8D-6C31-349B-85E48297030A}"/>
              </a:ext>
            </a:extLst>
          </p:cNvPr>
          <p:cNvSpPr>
            <a:spLocks noGrp="1"/>
          </p:cNvSpPr>
          <p:nvPr>
            <p:ph type="title"/>
          </p:nvPr>
        </p:nvSpPr>
        <p:spPr/>
        <p:txBody>
          <a:bodyPr/>
          <a:lstStyle/>
          <a:p>
            <a:r>
              <a:rPr lang="ja-JP" altLang="en-US" dirty="0"/>
              <a:t>単純化した電池回路のお話</a:t>
            </a:r>
          </a:p>
        </p:txBody>
      </p:sp>
      <p:grpSp>
        <p:nvGrpSpPr>
          <p:cNvPr id="42" name="グループ化 41">
            <a:extLst>
              <a:ext uri="{FF2B5EF4-FFF2-40B4-BE49-F238E27FC236}">
                <a16:creationId xmlns:a16="http://schemas.microsoft.com/office/drawing/2014/main" id="{18761656-94E5-2323-76FF-8C99202D2B97}"/>
              </a:ext>
            </a:extLst>
          </p:cNvPr>
          <p:cNvGrpSpPr/>
          <p:nvPr/>
        </p:nvGrpSpPr>
        <p:grpSpPr>
          <a:xfrm>
            <a:off x="741406" y="1700809"/>
            <a:ext cx="1884723" cy="1438341"/>
            <a:chOff x="741406" y="2708919"/>
            <a:chExt cx="1884723" cy="1438341"/>
          </a:xfrm>
        </p:grpSpPr>
        <p:grpSp>
          <p:nvGrpSpPr>
            <p:cNvPr id="22" name="グループ化 21">
              <a:extLst>
                <a:ext uri="{FF2B5EF4-FFF2-40B4-BE49-F238E27FC236}">
                  <a16:creationId xmlns:a16="http://schemas.microsoft.com/office/drawing/2014/main" id="{C481B941-7F37-56D2-4D84-76B018409F7D}"/>
                </a:ext>
              </a:extLst>
            </p:cNvPr>
            <p:cNvGrpSpPr/>
            <p:nvPr/>
          </p:nvGrpSpPr>
          <p:grpSpPr>
            <a:xfrm rot="16200000" flipV="1">
              <a:off x="326305" y="3124020"/>
              <a:ext cx="1438341" cy="608139"/>
              <a:chOff x="8005197" y="932481"/>
              <a:chExt cx="1374440" cy="608139"/>
            </a:xfrm>
          </p:grpSpPr>
          <p:grpSp>
            <p:nvGrpSpPr>
              <p:cNvPr id="23" name="グループ化 22">
                <a:extLst>
                  <a:ext uri="{FF2B5EF4-FFF2-40B4-BE49-F238E27FC236}">
                    <a16:creationId xmlns:a16="http://schemas.microsoft.com/office/drawing/2014/main" id="{45EA9F99-D9FB-7B31-DD35-FDD3690255A5}"/>
                  </a:ext>
                </a:extLst>
              </p:cNvPr>
              <p:cNvGrpSpPr/>
              <p:nvPr/>
            </p:nvGrpSpPr>
            <p:grpSpPr>
              <a:xfrm>
                <a:off x="8005197" y="932481"/>
                <a:ext cx="1374440" cy="608139"/>
                <a:chOff x="2297705" y="1341731"/>
                <a:chExt cx="1374440" cy="608139"/>
              </a:xfrm>
            </p:grpSpPr>
            <p:cxnSp>
              <p:nvCxnSpPr>
                <p:cNvPr id="28" name="直線コネクタ 27">
                  <a:extLst>
                    <a:ext uri="{FF2B5EF4-FFF2-40B4-BE49-F238E27FC236}">
                      <a16:creationId xmlns:a16="http://schemas.microsoft.com/office/drawing/2014/main" id="{5B2F0FEE-5F7E-0BA4-D072-6059916F93E5}"/>
                    </a:ext>
                  </a:extLst>
                </p:cNvPr>
                <p:cNvCxnSpPr>
                  <a:cxnSpLocks/>
                </p:cNvCxnSpPr>
                <p:nvPr/>
              </p:nvCxnSpPr>
              <p:spPr bwMode="auto">
                <a:xfrm flipH="1">
                  <a:off x="2297705" y="1636102"/>
                  <a:ext cx="63007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直線コネクタ 28">
                  <a:extLst>
                    <a:ext uri="{FF2B5EF4-FFF2-40B4-BE49-F238E27FC236}">
                      <a16:creationId xmlns:a16="http://schemas.microsoft.com/office/drawing/2014/main" id="{35F9B108-3572-221D-8666-C018E1F6B873}"/>
                    </a:ext>
                  </a:extLst>
                </p:cNvPr>
                <p:cNvCxnSpPr>
                  <a:cxnSpLocks/>
                </p:cNvCxnSpPr>
                <p:nvPr/>
              </p:nvCxnSpPr>
              <p:spPr bwMode="auto">
                <a:xfrm flipV="1">
                  <a:off x="2927775" y="1469259"/>
                  <a:ext cx="0" cy="33368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直線コネクタ 29">
                  <a:extLst>
                    <a:ext uri="{FF2B5EF4-FFF2-40B4-BE49-F238E27FC236}">
                      <a16:creationId xmlns:a16="http://schemas.microsoft.com/office/drawing/2014/main" id="{B0BCB62D-414A-721D-1D8B-C4FB646761C1}"/>
                    </a:ext>
                  </a:extLst>
                </p:cNvPr>
                <p:cNvCxnSpPr>
                  <a:cxnSpLocks/>
                </p:cNvCxnSpPr>
                <p:nvPr/>
              </p:nvCxnSpPr>
              <p:spPr bwMode="auto">
                <a:xfrm flipV="1">
                  <a:off x="3042075" y="1341731"/>
                  <a:ext cx="0" cy="60813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直線コネクタ 30">
                  <a:extLst>
                    <a:ext uri="{FF2B5EF4-FFF2-40B4-BE49-F238E27FC236}">
                      <a16:creationId xmlns:a16="http://schemas.microsoft.com/office/drawing/2014/main" id="{A0455550-044A-47CA-64E0-3ABD2E85EDEB}"/>
                    </a:ext>
                  </a:extLst>
                </p:cNvPr>
                <p:cNvCxnSpPr>
                  <a:cxnSpLocks/>
                </p:cNvCxnSpPr>
                <p:nvPr/>
              </p:nvCxnSpPr>
              <p:spPr bwMode="auto">
                <a:xfrm flipH="1">
                  <a:off x="3042075" y="1636102"/>
                  <a:ext cx="63007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 name="グループ化 23">
                <a:extLst>
                  <a:ext uri="{FF2B5EF4-FFF2-40B4-BE49-F238E27FC236}">
                    <a16:creationId xmlns:a16="http://schemas.microsoft.com/office/drawing/2014/main" id="{171D0461-ED4A-C9FD-9FF0-8E71D376E1BC}"/>
                  </a:ext>
                </a:extLst>
              </p:cNvPr>
              <p:cNvGrpSpPr/>
              <p:nvPr/>
            </p:nvGrpSpPr>
            <p:grpSpPr>
              <a:xfrm>
                <a:off x="8822187" y="1334759"/>
                <a:ext cx="135015" cy="144274"/>
                <a:chOff x="7698305" y="683695"/>
                <a:chExt cx="135015" cy="158905"/>
              </a:xfrm>
            </p:grpSpPr>
            <p:cxnSp>
              <p:nvCxnSpPr>
                <p:cNvPr id="26" name="直線コネクタ 25">
                  <a:extLst>
                    <a:ext uri="{FF2B5EF4-FFF2-40B4-BE49-F238E27FC236}">
                      <a16:creationId xmlns:a16="http://schemas.microsoft.com/office/drawing/2014/main" id="{98D62B5E-1598-7418-96AA-CED74DA42576}"/>
                    </a:ext>
                  </a:extLst>
                </p:cNvPr>
                <p:cNvCxnSpPr/>
                <p:nvPr/>
              </p:nvCxnSpPr>
              <p:spPr bwMode="auto">
                <a:xfrm>
                  <a:off x="7698305" y="763147"/>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線コネクタ 26">
                  <a:extLst>
                    <a:ext uri="{FF2B5EF4-FFF2-40B4-BE49-F238E27FC236}">
                      <a16:creationId xmlns:a16="http://schemas.microsoft.com/office/drawing/2014/main" id="{F4E32200-B317-D3E2-12FC-A8699A6C5CDC}"/>
                    </a:ext>
                  </a:extLst>
                </p:cNvPr>
                <p:cNvCxnSpPr>
                  <a:cxnSpLocks/>
                </p:cNvCxnSpPr>
                <p:nvPr/>
              </p:nvCxnSpPr>
              <p:spPr bwMode="auto">
                <a:xfrm>
                  <a:off x="7765812" y="683695"/>
                  <a:ext cx="0" cy="15890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5" name="直線コネクタ 24">
                <a:extLst>
                  <a:ext uri="{FF2B5EF4-FFF2-40B4-BE49-F238E27FC236}">
                    <a16:creationId xmlns:a16="http://schemas.microsoft.com/office/drawing/2014/main" id="{3A6639B7-C78A-17F6-A79D-30126EF52EF3}"/>
                  </a:ext>
                </a:extLst>
              </p:cNvPr>
              <p:cNvCxnSpPr>
                <a:cxnSpLocks/>
              </p:cNvCxnSpPr>
              <p:nvPr/>
            </p:nvCxnSpPr>
            <p:spPr bwMode="auto">
              <a:xfrm>
                <a:off x="8399912" y="1399580"/>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 name="グループ化 31">
              <a:extLst>
                <a:ext uri="{FF2B5EF4-FFF2-40B4-BE49-F238E27FC236}">
                  <a16:creationId xmlns:a16="http://schemas.microsoft.com/office/drawing/2014/main" id="{03DC7E6C-F4A3-71D8-38AC-FD6FD50C8D25}"/>
                </a:ext>
              </a:extLst>
            </p:cNvPr>
            <p:cNvGrpSpPr/>
            <p:nvPr/>
          </p:nvGrpSpPr>
          <p:grpSpPr>
            <a:xfrm rot="16200000">
              <a:off x="1765089" y="3286219"/>
              <a:ext cx="1438338" cy="283742"/>
              <a:chOff x="426547" y="1486879"/>
              <a:chExt cx="1562463" cy="314374"/>
            </a:xfrm>
          </p:grpSpPr>
          <p:sp>
            <p:nvSpPr>
              <p:cNvPr id="33" name="正方形/長方形 32">
                <a:extLst>
                  <a:ext uri="{FF2B5EF4-FFF2-40B4-BE49-F238E27FC236}">
                    <a16:creationId xmlns:a16="http://schemas.microsoft.com/office/drawing/2014/main" id="{9054EFF1-F6DC-0840-03BE-28C7FAEC0BC1}"/>
                  </a:ext>
                </a:extLst>
              </p:cNvPr>
              <p:cNvSpPr/>
              <p:nvPr/>
            </p:nvSpPr>
            <p:spPr bwMode="auto">
              <a:xfrm>
                <a:off x="970353" y="1486879"/>
                <a:ext cx="431993" cy="314374"/>
              </a:xfrm>
              <a:prstGeom prst="rect">
                <a:avLst/>
              </a:prstGeom>
              <a:noFill/>
              <a:ln w="38100">
                <a:solidFill>
                  <a:schemeClr val="tx1"/>
                </a:solidFill>
                <a:round/>
                <a:headEnd/>
                <a:tailEnd/>
              </a:ln>
              <a:effectLst/>
            </p:spPr>
            <p:txBody>
              <a:bodyPr rtlCol="0" anchor="ctr"/>
              <a:lstStyle/>
              <a:p>
                <a:pPr algn="ctr"/>
                <a:endParaRPr kumimoji="1" lang="ja-JP" altLang="en-US"/>
              </a:p>
            </p:txBody>
          </p:sp>
          <p:cxnSp>
            <p:nvCxnSpPr>
              <p:cNvPr id="34" name="直線コネクタ 33">
                <a:extLst>
                  <a:ext uri="{FF2B5EF4-FFF2-40B4-BE49-F238E27FC236}">
                    <a16:creationId xmlns:a16="http://schemas.microsoft.com/office/drawing/2014/main" id="{0FEF1A0E-D985-82A5-F9A5-7FE9BB356D4B}"/>
                  </a:ext>
                </a:extLst>
              </p:cNvPr>
              <p:cNvCxnSpPr>
                <a:cxnSpLocks/>
                <a:stCxn id="33" idx="1"/>
              </p:cNvCxnSpPr>
              <p:nvPr/>
            </p:nvCxnSpPr>
            <p:spPr bwMode="auto">
              <a:xfrm rot="5400000">
                <a:off x="698450" y="1372164"/>
                <a:ext cx="0" cy="54380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直線コネクタ 34">
                <a:extLst>
                  <a:ext uri="{FF2B5EF4-FFF2-40B4-BE49-F238E27FC236}">
                    <a16:creationId xmlns:a16="http://schemas.microsoft.com/office/drawing/2014/main" id="{F1F8CAED-C3D0-AC5C-23E0-3BA45A77D978}"/>
                  </a:ext>
                </a:extLst>
              </p:cNvPr>
              <p:cNvCxnSpPr>
                <a:cxnSpLocks/>
                <a:stCxn id="33" idx="3"/>
              </p:cNvCxnSpPr>
              <p:nvPr/>
            </p:nvCxnSpPr>
            <p:spPr bwMode="auto">
              <a:xfrm rot="5400000" flipV="1">
                <a:off x="1695678" y="1350734"/>
                <a:ext cx="0" cy="58666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7" name="直線コネクタ 36">
              <a:extLst>
                <a:ext uri="{FF2B5EF4-FFF2-40B4-BE49-F238E27FC236}">
                  <a16:creationId xmlns:a16="http://schemas.microsoft.com/office/drawing/2014/main" id="{2ACE42DA-1D65-95B7-2935-D40588ED3404}"/>
                </a:ext>
              </a:extLst>
            </p:cNvPr>
            <p:cNvCxnSpPr>
              <a:cxnSpLocks/>
            </p:cNvCxnSpPr>
            <p:nvPr/>
          </p:nvCxnSpPr>
          <p:spPr>
            <a:xfrm>
              <a:off x="1040782" y="4147257"/>
              <a:ext cx="1464823"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605E1634-7ADC-B84C-3E0F-6277522213A6}"/>
                </a:ext>
              </a:extLst>
            </p:cNvPr>
            <p:cNvCxnSpPr>
              <a:cxnSpLocks/>
            </p:cNvCxnSpPr>
            <p:nvPr/>
          </p:nvCxnSpPr>
          <p:spPr>
            <a:xfrm>
              <a:off x="1062805" y="2720525"/>
              <a:ext cx="1432795"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グループ化 42">
            <a:extLst>
              <a:ext uri="{FF2B5EF4-FFF2-40B4-BE49-F238E27FC236}">
                <a16:creationId xmlns:a16="http://schemas.microsoft.com/office/drawing/2014/main" id="{2057E5A8-CD9D-5E3A-1FBD-55E3CF26AA39}"/>
              </a:ext>
            </a:extLst>
          </p:cNvPr>
          <p:cNvGrpSpPr/>
          <p:nvPr/>
        </p:nvGrpSpPr>
        <p:grpSpPr>
          <a:xfrm flipH="1">
            <a:off x="3065833" y="1700808"/>
            <a:ext cx="1878039" cy="1438341"/>
            <a:chOff x="741406" y="2708919"/>
            <a:chExt cx="1884724" cy="1438341"/>
          </a:xfrm>
        </p:grpSpPr>
        <p:grpSp>
          <p:nvGrpSpPr>
            <p:cNvPr id="44" name="グループ化 43">
              <a:extLst>
                <a:ext uri="{FF2B5EF4-FFF2-40B4-BE49-F238E27FC236}">
                  <a16:creationId xmlns:a16="http://schemas.microsoft.com/office/drawing/2014/main" id="{8B8B2A04-42DD-44D6-CB65-A8C94D927CD5}"/>
                </a:ext>
              </a:extLst>
            </p:cNvPr>
            <p:cNvGrpSpPr/>
            <p:nvPr/>
          </p:nvGrpSpPr>
          <p:grpSpPr>
            <a:xfrm rot="16200000" flipV="1">
              <a:off x="326305" y="3124020"/>
              <a:ext cx="1438341" cy="608139"/>
              <a:chOff x="8005197" y="932481"/>
              <a:chExt cx="1374440" cy="608139"/>
            </a:xfrm>
          </p:grpSpPr>
          <p:grpSp>
            <p:nvGrpSpPr>
              <p:cNvPr id="51" name="グループ化 50">
                <a:extLst>
                  <a:ext uri="{FF2B5EF4-FFF2-40B4-BE49-F238E27FC236}">
                    <a16:creationId xmlns:a16="http://schemas.microsoft.com/office/drawing/2014/main" id="{D334AA39-FE33-87B5-A1EF-865E2B7A665A}"/>
                  </a:ext>
                </a:extLst>
              </p:cNvPr>
              <p:cNvGrpSpPr/>
              <p:nvPr/>
            </p:nvGrpSpPr>
            <p:grpSpPr>
              <a:xfrm>
                <a:off x="8005197" y="932481"/>
                <a:ext cx="1374440" cy="608139"/>
                <a:chOff x="2297705" y="1341731"/>
                <a:chExt cx="1374440" cy="608139"/>
              </a:xfrm>
            </p:grpSpPr>
            <p:cxnSp>
              <p:nvCxnSpPr>
                <p:cNvPr id="56" name="直線コネクタ 55">
                  <a:extLst>
                    <a:ext uri="{FF2B5EF4-FFF2-40B4-BE49-F238E27FC236}">
                      <a16:creationId xmlns:a16="http://schemas.microsoft.com/office/drawing/2014/main" id="{7D4ACE2C-C03C-D569-5EA1-B7F80865F977}"/>
                    </a:ext>
                  </a:extLst>
                </p:cNvPr>
                <p:cNvCxnSpPr>
                  <a:cxnSpLocks/>
                </p:cNvCxnSpPr>
                <p:nvPr/>
              </p:nvCxnSpPr>
              <p:spPr bwMode="auto">
                <a:xfrm flipH="1">
                  <a:off x="2297705" y="1636102"/>
                  <a:ext cx="63007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直線コネクタ 56">
                  <a:extLst>
                    <a:ext uri="{FF2B5EF4-FFF2-40B4-BE49-F238E27FC236}">
                      <a16:creationId xmlns:a16="http://schemas.microsoft.com/office/drawing/2014/main" id="{09C373FD-C0C5-8A65-1350-040BCF577525}"/>
                    </a:ext>
                  </a:extLst>
                </p:cNvPr>
                <p:cNvCxnSpPr>
                  <a:cxnSpLocks/>
                </p:cNvCxnSpPr>
                <p:nvPr/>
              </p:nvCxnSpPr>
              <p:spPr bwMode="auto">
                <a:xfrm flipV="1">
                  <a:off x="2927775" y="1469259"/>
                  <a:ext cx="0" cy="33368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直線コネクタ 57">
                  <a:extLst>
                    <a:ext uri="{FF2B5EF4-FFF2-40B4-BE49-F238E27FC236}">
                      <a16:creationId xmlns:a16="http://schemas.microsoft.com/office/drawing/2014/main" id="{4602D164-5431-EE3F-CE19-B14CDF381D26}"/>
                    </a:ext>
                  </a:extLst>
                </p:cNvPr>
                <p:cNvCxnSpPr>
                  <a:cxnSpLocks/>
                </p:cNvCxnSpPr>
                <p:nvPr/>
              </p:nvCxnSpPr>
              <p:spPr bwMode="auto">
                <a:xfrm flipV="1">
                  <a:off x="3042075" y="1341731"/>
                  <a:ext cx="0" cy="60813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直線コネクタ 58">
                  <a:extLst>
                    <a:ext uri="{FF2B5EF4-FFF2-40B4-BE49-F238E27FC236}">
                      <a16:creationId xmlns:a16="http://schemas.microsoft.com/office/drawing/2014/main" id="{5E8C4444-99E3-5A99-AA05-3DB4B6F8AF0C}"/>
                    </a:ext>
                  </a:extLst>
                </p:cNvPr>
                <p:cNvCxnSpPr>
                  <a:cxnSpLocks/>
                </p:cNvCxnSpPr>
                <p:nvPr/>
              </p:nvCxnSpPr>
              <p:spPr bwMode="auto">
                <a:xfrm flipH="1">
                  <a:off x="3042075" y="1636102"/>
                  <a:ext cx="63007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 name="グループ化 51">
                <a:extLst>
                  <a:ext uri="{FF2B5EF4-FFF2-40B4-BE49-F238E27FC236}">
                    <a16:creationId xmlns:a16="http://schemas.microsoft.com/office/drawing/2014/main" id="{095ADE24-2188-3620-ACC0-BDEC51E22E60}"/>
                  </a:ext>
                </a:extLst>
              </p:cNvPr>
              <p:cNvGrpSpPr/>
              <p:nvPr/>
            </p:nvGrpSpPr>
            <p:grpSpPr>
              <a:xfrm>
                <a:off x="8822187" y="1334759"/>
                <a:ext cx="135015" cy="144274"/>
                <a:chOff x="7698305" y="683695"/>
                <a:chExt cx="135015" cy="158905"/>
              </a:xfrm>
            </p:grpSpPr>
            <p:cxnSp>
              <p:nvCxnSpPr>
                <p:cNvPr id="54" name="直線コネクタ 53">
                  <a:extLst>
                    <a:ext uri="{FF2B5EF4-FFF2-40B4-BE49-F238E27FC236}">
                      <a16:creationId xmlns:a16="http://schemas.microsoft.com/office/drawing/2014/main" id="{EF786898-FCC9-1487-B5B2-3D3AD90D498E}"/>
                    </a:ext>
                  </a:extLst>
                </p:cNvPr>
                <p:cNvCxnSpPr/>
                <p:nvPr/>
              </p:nvCxnSpPr>
              <p:spPr bwMode="auto">
                <a:xfrm>
                  <a:off x="7698305" y="763147"/>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直線コネクタ 54">
                  <a:extLst>
                    <a:ext uri="{FF2B5EF4-FFF2-40B4-BE49-F238E27FC236}">
                      <a16:creationId xmlns:a16="http://schemas.microsoft.com/office/drawing/2014/main" id="{4C265DDA-5D1C-588F-EA89-BA01714FC0B5}"/>
                    </a:ext>
                  </a:extLst>
                </p:cNvPr>
                <p:cNvCxnSpPr>
                  <a:cxnSpLocks/>
                </p:cNvCxnSpPr>
                <p:nvPr/>
              </p:nvCxnSpPr>
              <p:spPr bwMode="auto">
                <a:xfrm>
                  <a:off x="7765812" y="683695"/>
                  <a:ext cx="0" cy="15890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 name="直線コネクタ 52">
                <a:extLst>
                  <a:ext uri="{FF2B5EF4-FFF2-40B4-BE49-F238E27FC236}">
                    <a16:creationId xmlns:a16="http://schemas.microsoft.com/office/drawing/2014/main" id="{4910A645-31A2-B9BB-8A05-71A9D9D52F5C}"/>
                  </a:ext>
                </a:extLst>
              </p:cNvPr>
              <p:cNvCxnSpPr>
                <a:cxnSpLocks/>
              </p:cNvCxnSpPr>
              <p:nvPr/>
            </p:nvCxnSpPr>
            <p:spPr bwMode="auto">
              <a:xfrm>
                <a:off x="8399912" y="1399580"/>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 name="グループ化 44">
              <a:extLst>
                <a:ext uri="{FF2B5EF4-FFF2-40B4-BE49-F238E27FC236}">
                  <a16:creationId xmlns:a16="http://schemas.microsoft.com/office/drawing/2014/main" id="{E89ED606-D1E5-51DC-F4CE-A8A6F1A8D2D2}"/>
                </a:ext>
              </a:extLst>
            </p:cNvPr>
            <p:cNvGrpSpPr/>
            <p:nvPr/>
          </p:nvGrpSpPr>
          <p:grpSpPr>
            <a:xfrm rot="16200000">
              <a:off x="1765088" y="3286219"/>
              <a:ext cx="1438341" cy="283742"/>
              <a:chOff x="426545" y="1486880"/>
              <a:chExt cx="1562466" cy="314374"/>
            </a:xfrm>
          </p:grpSpPr>
          <p:sp>
            <p:nvSpPr>
              <p:cNvPr id="48" name="正方形/長方形 47">
                <a:extLst>
                  <a:ext uri="{FF2B5EF4-FFF2-40B4-BE49-F238E27FC236}">
                    <a16:creationId xmlns:a16="http://schemas.microsoft.com/office/drawing/2014/main" id="{BFEFA6E0-FE29-C4B2-0301-256F41332B7B}"/>
                  </a:ext>
                </a:extLst>
              </p:cNvPr>
              <p:cNvSpPr/>
              <p:nvPr/>
            </p:nvSpPr>
            <p:spPr bwMode="auto">
              <a:xfrm>
                <a:off x="696575" y="1486880"/>
                <a:ext cx="1022406" cy="314374"/>
              </a:xfrm>
              <a:prstGeom prst="rect">
                <a:avLst/>
              </a:prstGeom>
              <a:noFill/>
              <a:ln w="38100">
                <a:solidFill>
                  <a:schemeClr val="tx1"/>
                </a:solidFill>
                <a:round/>
                <a:headEnd/>
                <a:tailEnd/>
              </a:ln>
              <a:effectLst/>
            </p:spPr>
            <p:txBody>
              <a:bodyPr rtlCol="0" anchor="ctr"/>
              <a:lstStyle/>
              <a:p>
                <a:pPr algn="ctr"/>
                <a:endParaRPr kumimoji="1" lang="ja-JP" altLang="en-US"/>
              </a:p>
            </p:txBody>
          </p:sp>
          <p:cxnSp>
            <p:nvCxnSpPr>
              <p:cNvPr id="49" name="直線コネクタ 48">
                <a:extLst>
                  <a:ext uri="{FF2B5EF4-FFF2-40B4-BE49-F238E27FC236}">
                    <a16:creationId xmlns:a16="http://schemas.microsoft.com/office/drawing/2014/main" id="{F0F5BCAC-431F-E601-764C-06AF95426332}"/>
                  </a:ext>
                </a:extLst>
              </p:cNvPr>
              <p:cNvCxnSpPr>
                <a:cxnSpLocks/>
              </p:cNvCxnSpPr>
              <p:nvPr/>
            </p:nvCxnSpPr>
            <p:spPr bwMode="auto">
              <a:xfrm flipH="1">
                <a:off x="426545" y="1655153"/>
                <a:ext cx="27003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直線コネクタ 49">
                <a:extLst>
                  <a:ext uri="{FF2B5EF4-FFF2-40B4-BE49-F238E27FC236}">
                    <a16:creationId xmlns:a16="http://schemas.microsoft.com/office/drawing/2014/main" id="{662E62EF-6584-D94C-05C6-F7B5104095C2}"/>
                  </a:ext>
                </a:extLst>
              </p:cNvPr>
              <p:cNvCxnSpPr>
                <a:cxnSpLocks/>
              </p:cNvCxnSpPr>
              <p:nvPr/>
            </p:nvCxnSpPr>
            <p:spPr bwMode="auto">
              <a:xfrm>
                <a:off x="1718981" y="1644067"/>
                <a:ext cx="27003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 name="直線コネクタ 45">
              <a:extLst>
                <a:ext uri="{FF2B5EF4-FFF2-40B4-BE49-F238E27FC236}">
                  <a16:creationId xmlns:a16="http://schemas.microsoft.com/office/drawing/2014/main" id="{B53FAD16-916B-CF98-1CF8-3364EDEEFE1B}"/>
                </a:ext>
              </a:extLst>
            </p:cNvPr>
            <p:cNvCxnSpPr>
              <a:cxnSpLocks/>
            </p:cNvCxnSpPr>
            <p:nvPr/>
          </p:nvCxnSpPr>
          <p:spPr>
            <a:xfrm>
              <a:off x="1044185" y="4147259"/>
              <a:ext cx="1464823"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70FB94FB-5AE3-7BB9-E6D0-833C12A7A258}"/>
                </a:ext>
              </a:extLst>
            </p:cNvPr>
            <p:cNvCxnSpPr>
              <a:cxnSpLocks/>
            </p:cNvCxnSpPr>
            <p:nvPr/>
          </p:nvCxnSpPr>
          <p:spPr>
            <a:xfrm>
              <a:off x="1062805" y="2720525"/>
              <a:ext cx="1432795"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7" name="グループ化 76">
            <a:extLst>
              <a:ext uri="{FF2B5EF4-FFF2-40B4-BE49-F238E27FC236}">
                <a16:creationId xmlns:a16="http://schemas.microsoft.com/office/drawing/2014/main" id="{E664DB7A-E3BF-BD24-29DB-98FBF8F92400}"/>
              </a:ext>
            </a:extLst>
          </p:cNvPr>
          <p:cNvGrpSpPr/>
          <p:nvPr/>
        </p:nvGrpSpPr>
        <p:grpSpPr>
          <a:xfrm flipH="1">
            <a:off x="9554996" y="1712413"/>
            <a:ext cx="1878039" cy="1438341"/>
            <a:chOff x="741406" y="2708919"/>
            <a:chExt cx="1884724" cy="1438341"/>
          </a:xfrm>
        </p:grpSpPr>
        <p:grpSp>
          <p:nvGrpSpPr>
            <p:cNvPr id="78" name="グループ化 77">
              <a:extLst>
                <a:ext uri="{FF2B5EF4-FFF2-40B4-BE49-F238E27FC236}">
                  <a16:creationId xmlns:a16="http://schemas.microsoft.com/office/drawing/2014/main" id="{4C6D9987-5044-8D1D-F238-62057E1FC82F}"/>
                </a:ext>
              </a:extLst>
            </p:cNvPr>
            <p:cNvGrpSpPr/>
            <p:nvPr/>
          </p:nvGrpSpPr>
          <p:grpSpPr>
            <a:xfrm rot="16200000" flipV="1">
              <a:off x="326305" y="3124020"/>
              <a:ext cx="1438341" cy="608139"/>
              <a:chOff x="8005197" y="932481"/>
              <a:chExt cx="1374440" cy="608139"/>
            </a:xfrm>
          </p:grpSpPr>
          <p:grpSp>
            <p:nvGrpSpPr>
              <p:cNvPr id="85" name="グループ化 84">
                <a:extLst>
                  <a:ext uri="{FF2B5EF4-FFF2-40B4-BE49-F238E27FC236}">
                    <a16:creationId xmlns:a16="http://schemas.microsoft.com/office/drawing/2014/main" id="{BF53D076-DC89-C567-6C34-0A6D78AD7AA0}"/>
                  </a:ext>
                </a:extLst>
              </p:cNvPr>
              <p:cNvGrpSpPr/>
              <p:nvPr/>
            </p:nvGrpSpPr>
            <p:grpSpPr>
              <a:xfrm>
                <a:off x="8005197" y="932481"/>
                <a:ext cx="1374440" cy="608139"/>
                <a:chOff x="2297705" y="1341731"/>
                <a:chExt cx="1374440" cy="608139"/>
              </a:xfrm>
            </p:grpSpPr>
            <p:cxnSp>
              <p:nvCxnSpPr>
                <p:cNvPr id="90" name="直線コネクタ 89">
                  <a:extLst>
                    <a:ext uri="{FF2B5EF4-FFF2-40B4-BE49-F238E27FC236}">
                      <a16:creationId xmlns:a16="http://schemas.microsoft.com/office/drawing/2014/main" id="{86FD8D9C-308F-B18B-7578-4C44BD6DB042}"/>
                    </a:ext>
                  </a:extLst>
                </p:cNvPr>
                <p:cNvCxnSpPr>
                  <a:cxnSpLocks/>
                </p:cNvCxnSpPr>
                <p:nvPr/>
              </p:nvCxnSpPr>
              <p:spPr bwMode="auto">
                <a:xfrm flipH="1">
                  <a:off x="2297705" y="1636102"/>
                  <a:ext cx="63007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直線コネクタ 90">
                  <a:extLst>
                    <a:ext uri="{FF2B5EF4-FFF2-40B4-BE49-F238E27FC236}">
                      <a16:creationId xmlns:a16="http://schemas.microsoft.com/office/drawing/2014/main" id="{620C85C2-484B-9A21-0E5E-78A9866D5FD4}"/>
                    </a:ext>
                  </a:extLst>
                </p:cNvPr>
                <p:cNvCxnSpPr>
                  <a:cxnSpLocks/>
                </p:cNvCxnSpPr>
                <p:nvPr/>
              </p:nvCxnSpPr>
              <p:spPr bwMode="auto">
                <a:xfrm flipV="1">
                  <a:off x="2927775" y="1469259"/>
                  <a:ext cx="0" cy="33368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直線コネクタ 91">
                  <a:extLst>
                    <a:ext uri="{FF2B5EF4-FFF2-40B4-BE49-F238E27FC236}">
                      <a16:creationId xmlns:a16="http://schemas.microsoft.com/office/drawing/2014/main" id="{4EEA5D08-C5B8-FF50-A914-9E804391C5B5}"/>
                    </a:ext>
                  </a:extLst>
                </p:cNvPr>
                <p:cNvCxnSpPr>
                  <a:cxnSpLocks/>
                </p:cNvCxnSpPr>
                <p:nvPr/>
              </p:nvCxnSpPr>
              <p:spPr bwMode="auto">
                <a:xfrm flipV="1">
                  <a:off x="3042075" y="1341731"/>
                  <a:ext cx="0" cy="60813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直線コネクタ 92">
                  <a:extLst>
                    <a:ext uri="{FF2B5EF4-FFF2-40B4-BE49-F238E27FC236}">
                      <a16:creationId xmlns:a16="http://schemas.microsoft.com/office/drawing/2014/main" id="{D71FEAD4-2E64-B472-0EDD-3738E854F37B}"/>
                    </a:ext>
                  </a:extLst>
                </p:cNvPr>
                <p:cNvCxnSpPr>
                  <a:cxnSpLocks/>
                </p:cNvCxnSpPr>
                <p:nvPr/>
              </p:nvCxnSpPr>
              <p:spPr bwMode="auto">
                <a:xfrm flipH="1">
                  <a:off x="3042075" y="1636102"/>
                  <a:ext cx="63007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 name="グループ化 85">
                <a:extLst>
                  <a:ext uri="{FF2B5EF4-FFF2-40B4-BE49-F238E27FC236}">
                    <a16:creationId xmlns:a16="http://schemas.microsoft.com/office/drawing/2014/main" id="{23D8E1B1-7CDE-104D-46C2-51B0973A6659}"/>
                  </a:ext>
                </a:extLst>
              </p:cNvPr>
              <p:cNvGrpSpPr/>
              <p:nvPr/>
            </p:nvGrpSpPr>
            <p:grpSpPr>
              <a:xfrm>
                <a:off x="8822187" y="1334759"/>
                <a:ext cx="135015" cy="144274"/>
                <a:chOff x="7698305" y="683695"/>
                <a:chExt cx="135015" cy="158905"/>
              </a:xfrm>
            </p:grpSpPr>
            <p:cxnSp>
              <p:nvCxnSpPr>
                <p:cNvPr id="88" name="直線コネクタ 87">
                  <a:extLst>
                    <a:ext uri="{FF2B5EF4-FFF2-40B4-BE49-F238E27FC236}">
                      <a16:creationId xmlns:a16="http://schemas.microsoft.com/office/drawing/2014/main" id="{CE6CCF5D-B8D0-3EA6-C5DA-9A0FA6D3C419}"/>
                    </a:ext>
                  </a:extLst>
                </p:cNvPr>
                <p:cNvCxnSpPr/>
                <p:nvPr/>
              </p:nvCxnSpPr>
              <p:spPr bwMode="auto">
                <a:xfrm>
                  <a:off x="7698305" y="763147"/>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直線コネクタ 88">
                  <a:extLst>
                    <a:ext uri="{FF2B5EF4-FFF2-40B4-BE49-F238E27FC236}">
                      <a16:creationId xmlns:a16="http://schemas.microsoft.com/office/drawing/2014/main" id="{101D212D-29A2-E479-6C16-40829696327D}"/>
                    </a:ext>
                  </a:extLst>
                </p:cNvPr>
                <p:cNvCxnSpPr>
                  <a:cxnSpLocks/>
                </p:cNvCxnSpPr>
                <p:nvPr/>
              </p:nvCxnSpPr>
              <p:spPr bwMode="auto">
                <a:xfrm>
                  <a:off x="7765812" y="683695"/>
                  <a:ext cx="0" cy="15890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7" name="直線コネクタ 86">
                <a:extLst>
                  <a:ext uri="{FF2B5EF4-FFF2-40B4-BE49-F238E27FC236}">
                    <a16:creationId xmlns:a16="http://schemas.microsoft.com/office/drawing/2014/main" id="{310362A0-12D9-99B0-3CD5-80241D0D8819}"/>
                  </a:ext>
                </a:extLst>
              </p:cNvPr>
              <p:cNvCxnSpPr>
                <a:cxnSpLocks/>
              </p:cNvCxnSpPr>
              <p:nvPr/>
            </p:nvCxnSpPr>
            <p:spPr bwMode="auto">
              <a:xfrm>
                <a:off x="8399912" y="1399580"/>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 name="グループ化 78">
              <a:extLst>
                <a:ext uri="{FF2B5EF4-FFF2-40B4-BE49-F238E27FC236}">
                  <a16:creationId xmlns:a16="http://schemas.microsoft.com/office/drawing/2014/main" id="{B3695AF5-ECAA-A716-3180-E7C41816360F}"/>
                </a:ext>
              </a:extLst>
            </p:cNvPr>
            <p:cNvGrpSpPr/>
            <p:nvPr/>
          </p:nvGrpSpPr>
          <p:grpSpPr>
            <a:xfrm rot="16200000">
              <a:off x="1765088" y="3286219"/>
              <a:ext cx="1438341" cy="283742"/>
              <a:chOff x="426545" y="1486880"/>
              <a:chExt cx="1562466" cy="314374"/>
            </a:xfrm>
          </p:grpSpPr>
          <p:sp>
            <p:nvSpPr>
              <p:cNvPr id="82" name="正方形/長方形 81">
                <a:extLst>
                  <a:ext uri="{FF2B5EF4-FFF2-40B4-BE49-F238E27FC236}">
                    <a16:creationId xmlns:a16="http://schemas.microsoft.com/office/drawing/2014/main" id="{3E0D81E9-90B8-7E97-7390-7F520BCAB1B3}"/>
                  </a:ext>
                </a:extLst>
              </p:cNvPr>
              <p:cNvSpPr/>
              <p:nvPr/>
            </p:nvSpPr>
            <p:spPr bwMode="auto">
              <a:xfrm>
                <a:off x="696575" y="1486880"/>
                <a:ext cx="1022406" cy="314374"/>
              </a:xfrm>
              <a:prstGeom prst="rect">
                <a:avLst/>
              </a:prstGeom>
              <a:noFill/>
              <a:ln w="38100">
                <a:solidFill>
                  <a:schemeClr val="tx1"/>
                </a:solidFill>
                <a:round/>
                <a:headEnd/>
                <a:tailEnd/>
              </a:ln>
              <a:effectLst/>
            </p:spPr>
            <p:txBody>
              <a:bodyPr rtlCol="0" anchor="ctr"/>
              <a:lstStyle/>
              <a:p>
                <a:pPr algn="ctr"/>
                <a:endParaRPr kumimoji="1" lang="ja-JP" altLang="en-US"/>
              </a:p>
            </p:txBody>
          </p:sp>
          <p:cxnSp>
            <p:nvCxnSpPr>
              <p:cNvPr id="83" name="直線コネクタ 82">
                <a:extLst>
                  <a:ext uri="{FF2B5EF4-FFF2-40B4-BE49-F238E27FC236}">
                    <a16:creationId xmlns:a16="http://schemas.microsoft.com/office/drawing/2014/main" id="{E1D02EA8-C5E1-883D-C483-A13A1417E4D1}"/>
                  </a:ext>
                </a:extLst>
              </p:cNvPr>
              <p:cNvCxnSpPr>
                <a:cxnSpLocks/>
              </p:cNvCxnSpPr>
              <p:nvPr/>
            </p:nvCxnSpPr>
            <p:spPr bwMode="auto">
              <a:xfrm flipH="1">
                <a:off x="426545" y="1655153"/>
                <a:ext cx="27003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直線コネクタ 83">
                <a:extLst>
                  <a:ext uri="{FF2B5EF4-FFF2-40B4-BE49-F238E27FC236}">
                    <a16:creationId xmlns:a16="http://schemas.microsoft.com/office/drawing/2014/main" id="{31508932-7AEC-0C3D-126C-6C7CC18A5223}"/>
                  </a:ext>
                </a:extLst>
              </p:cNvPr>
              <p:cNvCxnSpPr>
                <a:cxnSpLocks/>
              </p:cNvCxnSpPr>
              <p:nvPr/>
            </p:nvCxnSpPr>
            <p:spPr bwMode="auto">
              <a:xfrm>
                <a:off x="1718981" y="1644067"/>
                <a:ext cx="27003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0" name="直線コネクタ 79">
              <a:extLst>
                <a:ext uri="{FF2B5EF4-FFF2-40B4-BE49-F238E27FC236}">
                  <a16:creationId xmlns:a16="http://schemas.microsoft.com/office/drawing/2014/main" id="{EA63FDDF-866C-B1A6-4ACE-86239E132529}"/>
                </a:ext>
              </a:extLst>
            </p:cNvPr>
            <p:cNvCxnSpPr>
              <a:cxnSpLocks/>
            </p:cNvCxnSpPr>
            <p:nvPr/>
          </p:nvCxnSpPr>
          <p:spPr>
            <a:xfrm>
              <a:off x="1044185" y="4147259"/>
              <a:ext cx="1464823"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C388D406-A17E-A50D-C814-5127918EC4C3}"/>
                </a:ext>
              </a:extLst>
            </p:cNvPr>
            <p:cNvCxnSpPr>
              <a:cxnSpLocks/>
            </p:cNvCxnSpPr>
            <p:nvPr/>
          </p:nvCxnSpPr>
          <p:spPr>
            <a:xfrm>
              <a:off x="1062805" y="2720525"/>
              <a:ext cx="1432795"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4" name="直線コネクタ 93">
            <a:extLst>
              <a:ext uri="{FF2B5EF4-FFF2-40B4-BE49-F238E27FC236}">
                <a16:creationId xmlns:a16="http://schemas.microsoft.com/office/drawing/2014/main" id="{382C28C6-CD16-50CE-F05C-6DA6F808B4E8}"/>
              </a:ext>
            </a:extLst>
          </p:cNvPr>
          <p:cNvCxnSpPr>
            <a:cxnSpLocks/>
          </p:cNvCxnSpPr>
          <p:nvPr/>
        </p:nvCxnSpPr>
        <p:spPr>
          <a:xfrm>
            <a:off x="8973421" y="1720379"/>
            <a:ext cx="734321" cy="363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矢印: 右 95">
            <a:extLst>
              <a:ext uri="{FF2B5EF4-FFF2-40B4-BE49-F238E27FC236}">
                <a16:creationId xmlns:a16="http://schemas.microsoft.com/office/drawing/2014/main" id="{C1ACD388-2EFD-59CE-D32E-51E874776BBF}"/>
              </a:ext>
            </a:extLst>
          </p:cNvPr>
          <p:cNvSpPr/>
          <p:nvPr/>
        </p:nvSpPr>
        <p:spPr>
          <a:xfrm>
            <a:off x="5834992" y="2116063"/>
            <a:ext cx="605981" cy="579435"/>
          </a:xfrm>
          <a:prstGeom prst="rightArrow">
            <a:avLst/>
          </a:prstGeom>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grpSp>
        <p:nvGrpSpPr>
          <p:cNvPr id="149" name="グループ化 148">
            <a:extLst>
              <a:ext uri="{FF2B5EF4-FFF2-40B4-BE49-F238E27FC236}">
                <a16:creationId xmlns:a16="http://schemas.microsoft.com/office/drawing/2014/main" id="{CB6A40D9-1192-D7D8-E28B-BA5A77AABEEA}"/>
              </a:ext>
            </a:extLst>
          </p:cNvPr>
          <p:cNvGrpSpPr/>
          <p:nvPr/>
        </p:nvGrpSpPr>
        <p:grpSpPr>
          <a:xfrm flipH="1">
            <a:off x="9544994" y="4402926"/>
            <a:ext cx="1878039" cy="1438341"/>
            <a:chOff x="741406" y="2708919"/>
            <a:chExt cx="1884724" cy="1438341"/>
          </a:xfrm>
        </p:grpSpPr>
        <p:grpSp>
          <p:nvGrpSpPr>
            <p:cNvPr id="150" name="グループ化 149">
              <a:extLst>
                <a:ext uri="{FF2B5EF4-FFF2-40B4-BE49-F238E27FC236}">
                  <a16:creationId xmlns:a16="http://schemas.microsoft.com/office/drawing/2014/main" id="{B134D49A-60B5-DEC8-5C9F-FBE18C745F44}"/>
                </a:ext>
              </a:extLst>
            </p:cNvPr>
            <p:cNvGrpSpPr/>
            <p:nvPr/>
          </p:nvGrpSpPr>
          <p:grpSpPr>
            <a:xfrm rot="16200000" flipV="1">
              <a:off x="326305" y="3124020"/>
              <a:ext cx="1438341" cy="608139"/>
              <a:chOff x="8005197" y="932481"/>
              <a:chExt cx="1374440" cy="608139"/>
            </a:xfrm>
          </p:grpSpPr>
          <p:grpSp>
            <p:nvGrpSpPr>
              <p:cNvPr id="157" name="グループ化 156">
                <a:extLst>
                  <a:ext uri="{FF2B5EF4-FFF2-40B4-BE49-F238E27FC236}">
                    <a16:creationId xmlns:a16="http://schemas.microsoft.com/office/drawing/2014/main" id="{C9030240-E8B3-8E7E-FA48-A978440B8553}"/>
                  </a:ext>
                </a:extLst>
              </p:cNvPr>
              <p:cNvGrpSpPr/>
              <p:nvPr/>
            </p:nvGrpSpPr>
            <p:grpSpPr>
              <a:xfrm>
                <a:off x="8005197" y="932481"/>
                <a:ext cx="1374440" cy="608139"/>
                <a:chOff x="2297705" y="1341731"/>
                <a:chExt cx="1374440" cy="608139"/>
              </a:xfrm>
            </p:grpSpPr>
            <p:cxnSp>
              <p:nvCxnSpPr>
                <p:cNvPr id="162" name="直線コネクタ 161">
                  <a:extLst>
                    <a:ext uri="{FF2B5EF4-FFF2-40B4-BE49-F238E27FC236}">
                      <a16:creationId xmlns:a16="http://schemas.microsoft.com/office/drawing/2014/main" id="{CA328258-471A-FCC8-D27F-1249CCA732B7}"/>
                    </a:ext>
                  </a:extLst>
                </p:cNvPr>
                <p:cNvCxnSpPr>
                  <a:cxnSpLocks/>
                </p:cNvCxnSpPr>
                <p:nvPr/>
              </p:nvCxnSpPr>
              <p:spPr bwMode="auto">
                <a:xfrm flipH="1">
                  <a:off x="2297705" y="1636102"/>
                  <a:ext cx="63007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 name="直線コネクタ 162">
                  <a:extLst>
                    <a:ext uri="{FF2B5EF4-FFF2-40B4-BE49-F238E27FC236}">
                      <a16:creationId xmlns:a16="http://schemas.microsoft.com/office/drawing/2014/main" id="{A9D7F1CD-DAB0-5491-6BC4-0E64950C2E42}"/>
                    </a:ext>
                  </a:extLst>
                </p:cNvPr>
                <p:cNvCxnSpPr>
                  <a:cxnSpLocks/>
                </p:cNvCxnSpPr>
                <p:nvPr/>
              </p:nvCxnSpPr>
              <p:spPr bwMode="auto">
                <a:xfrm flipV="1">
                  <a:off x="2927775" y="1469259"/>
                  <a:ext cx="0" cy="33368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 name="直線コネクタ 163">
                  <a:extLst>
                    <a:ext uri="{FF2B5EF4-FFF2-40B4-BE49-F238E27FC236}">
                      <a16:creationId xmlns:a16="http://schemas.microsoft.com/office/drawing/2014/main" id="{5668C87D-44A8-F549-D5F4-F6A378558DE5}"/>
                    </a:ext>
                  </a:extLst>
                </p:cNvPr>
                <p:cNvCxnSpPr>
                  <a:cxnSpLocks/>
                </p:cNvCxnSpPr>
                <p:nvPr/>
              </p:nvCxnSpPr>
              <p:spPr bwMode="auto">
                <a:xfrm flipV="1">
                  <a:off x="3042075" y="1341731"/>
                  <a:ext cx="0" cy="60813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5" name="直線コネクタ 164">
                  <a:extLst>
                    <a:ext uri="{FF2B5EF4-FFF2-40B4-BE49-F238E27FC236}">
                      <a16:creationId xmlns:a16="http://schemas.microsoft.com/office/drawing/2014/main" id="{64EFA4E2-9D4A-7407-DD9D-C2503A64B1D3}"/>
                    </a:ext>
                  </a:extLst>
                </p:cNvPr>
                <p:cNvCxnSpPr>
                  <a:cxnSpLocks/>
                </p:cNvCxnSpPr>
                <p:nvPr/>
              </p:nvCxnSpPr>
              <p:spPr bwMode="auto">
                <a:xfrm flipH="1">
                  <a:off x="3042075" y="1636102"/>
                  <a:ext cx="63007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8" name="グループ化 157">
                <a:extLst>
                  <a:ext uri="{FF2B5EF4-FFF2-40B4-BE49-F238E27FC236}">
                    <a16:creationId xmlns:a16="http://schemas.microsoft.com/office/drawing/2014/main" id="{33043FD6-6271-46A0-E2D0-38E43B40EF41}"/>
                  </a:ext>
                </a:extLst>
              </p:cNvPr>
              <p:cNvGrpSpPr/>
              <p:nvPr/>
            </p:nvGrpSpPr>
            <p:grpSpPr>
              <a:xfrm>
                <a:off x="8822187" y="1334759"/>
                <a:ext cx="135015" cy="144274"/>
                <a:chOff x="7698305" y="683695"/>
                <a:chExt cx="135015" cy="158905"/>
              </a:xfrm>
            </p:grpSpPr>
            <p:cxnSp>
              <p:nvCxnSpPr>
                <p:cNvPr id="160" name="直線コネクタ 159">
                  <a:extLst>
                    <a:ext uri="{FF2B5EF4-FFF2-40B4-BE49-F238E27FC236}">
                      <a16:creationId xmlns:a16="http://schemas.microsoft.com/office/drawing/2014/main" id="{D03BBFC4-CFF9-E680-6398-F36C0E76496F}"/>
                    </a:ext>
                  </a:extLst>
                </p:cNvPr>
                <p:cNvCxnSpPr/>
                <p:nvPr/>
              </p:nvCxnSpPr>
              <p:spPr bwMode="auto">
                <a:xfrm>
                  <a:off x="7698305" y="763147"/>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1" name="直線コネクタ 160">
                  <a:extLst>
                    <a:ext uri="{FF2B5EF4-FFF2-40B4-BE49-F238E27FC236}">
                      <a16:creationId xmlns:a16="http://schemas.microsoft.com/office/drawing/2014/main" id="{02CEBB37-E0C7-83CA-DDA3-C0458819E8A2}"/>
                    </a:ext>
                  </a:extLst>
                </p:cNvPr>
                <p:cNvCxnSpPr>
                  <a:cxnSpLocks/>
                </p:cNvCxnSpPr>
                <p:nvPr/>
              </p:nvCxnSpPr>
              <p:spPr bwMode="auto">
                <a:xfrm>
                  <a:off x="7765812" y="683695"/>
                  <a:ext cx="0" cy="15890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9" name="直線コネクタ 158">
                <a:extLst>
                  <a:ext uri="{FF2B5EF4-FFF2-40B4-BE49-F238E27FC236}">
                    <a16:creationId xmlns:a16="http://schemas.microsoft.com/office/drawing/2014/main" id="{FA0DC0DA-E788-FDA0-ADB0-C21953A5E654}"/>
                  </a:ext>
                </a:extLst>
              </p:cNvPr>
              <p:cNvCxnSpPr>
                <a:cxnSpLocks/>
              </p:cNvCxnSpPr>
              <p:nvPr/>
            </p:nvCxnSpPr>
            <p:spPr bwMode="auto">
              <a:xfrm>
                <a:off x="8399912" y="1399580"/>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1" name="グループ化 150">
              <a:extLst>
                <a:ext uri="{FF2B5EF4-FFF2-40B4-BE49-F238E27FC236}">
                  <a16:creationId xmlns:a16="http://schemas.microsoft.com/office/drawing/2014/main" id="{CC5A5553-5AE8-3C18-740D-FD3D1BD32625}"/>
                </a:ext>
              </a:extLst>
            </p:cNvPr>
            <p:cNvGrpSpPr/>
            <p:nvPr/>
          </p:nvGrpSpPr>
          <p:grpSpPr>
            <a:xfrm rot="16200000">
              <a:off x="1765088" y="3286219"/>
              <a:ext cx="1438341" cy="283742"/>
              <a:chOff x="426545" y="1486880"/>
              <a:chExt cx="1562466" cy="314374"/>
            </a:xfrm>
          </p:grpSpPr>
          <p:sp>
            <p:nvSpPr>
              <p:cNvPr id="154" name="正方形/長方形 153">
                <a:extLst>
                  <a:ext uri="{FF2B5EF4-FFF2-40B4-BE49-F238E27FC236}">
                    <a16:creationId xmlns:a16="http://schemas.microsoft.com/office/drawing/2014/main" id="{75E5A17B-049C-7D8B-C8FA-900B51AFA101}"/>
                  </a:ext>
                </a:extLst>
              </p:cNvPr>
              <p:cNvSpPr/>
              <p:nvPr/>
            </p:nvSpPr>
            <p:spPr bwMode="auto">
              <a:xfrm>
                <a:off x="696575" y="1486880"/>
                <a:ext cx="1022406" cy="314374"/>
              </a:xfrm>
              <a:prstGeom prst="rect">
                <a:avLst/>
              </a:prstGeom>
              <a:noFill/>
              <a:ln w="38100">
                <a:solidFill>
                  <a:schemeClr val="tx1"/>
                </a:solidFill>
                <a:round/>
                <a:headEnd/>
                <a:tailEnd/>
              </a:ln>
              <a:effectLst/>
            </p:spPr>
            <p:txBody>
              <a:bodyPr rtlCol="0" anchor="ctr"/>
              <a:lstStyle/>
              <a:p>
                <a:pPr algn="ctr"/>
                <a:endParaRPr kumimoji="1" lang="ja-JP" altLang="en-US"/>
              </a:p>
            </p:txBody>
          </p:sp>
          <p:cxnSp>
            <p:nvCxnSpPr>
              <p:cNvPr id="155" name="直線コネクタ 154">
                <a:extLst>
                  <a:ext uri="{FF2B5EF4-FFF2-40B4-BE49-F238E27FC236}">
                    <a16:creationId xmlns:a16="http://schemas.microsoft.com/office/drawing/2014/main" id="{06ED7F83-8022-7EA2-ED73-5ABC71F2F67F}"/>
                  </a:ext>
                </a:extLst>
              </p:cNvPr>
              <p:cNvCxnSpPr>
                <a:cxnSpLocks/>
              </p:cNvCxnSpPr>
              <p:nvPr/>
            </p:nvCxnSpPr>
            <p:spPr bwMode="auto">
              <a:xfrm flipH="1">
                <a:off x="426545" y="1655153"/>
                <a:ext cx="27003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6" name="直線コネクタ 155">
                <a:extLst>
                  <a:ext uri="{FF2B5EF4-FFF2-40B4-BE49-F238E27FC236}">
                    <a16:creationId xmlns:a16="http://schemas.microsoft.com/office/drawing/2014/main" id="{FF95A4E0-E011-BD57-5FEA-052E4C3B1FCA}"/>
                  </a:ext>
                </a:extLst>
              </p:cNvPr>
              <p:cNvCxnSpPr>
                <a:cxnSpLocks/>
              </p:cNvCxnSpPr>
              <p:nvPr/>
            </p:nvCxnSpPr>
            <p:spPr bwMode="auto">
              <a:xfrm>
                <a:off x="1718981" y="1644067"/>
                <a:ext cx="27003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2" name="直線コネクタ 151">
              <a:extLst>
                <a:ext uri="{FF2B5EF4-FFF2-40B4-BE49-F238E27FC236}">
                  <a16:creationId xmlns:a16="http://schemas.microsoft.com/office/drawing/2014/main" id="{60424D52-DADE-7913-5BA4-CF660B8510D4}"/>
                </a:ext>
              </a:extLst>
            </p:cNvPr>
            <p:cNvCxnSpPr>
              <a:cxnSpLocks/>
            </p:cNvCxnSpPr>
            <p:nvPr/>
          </p:nvCxnSpPr>
          <p:spPr>
            <a:xfrm>
              <a:off x="1044185" y="4147259"/>
              <a:ext cx="1464823"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直線コネクタ 152">
              <a:extLst>
                <a:ext uri="{FF2B5EF4-FFF2-40B4-BE49-F238E27FC236}">
                  <a16:creationId xmlns:a16="http://schemas.microsoft.com/office/drawing/2014/main" id="{B33D8F56-873C-267B-7765-0BBD514C2F6C}"/>
                </a:ext>
              </a:extLst>
            </p:cNvPr>
            <p:cNvCxnSpPr>
              <a:cxnSpLocks/>
            </p:cNvCxnSpPr>
            <p:nvPr/>
          </p:nvCxnSpPr>
          <p:spPr>
            <a:xfrm>
              <a:off x="1062805" y="2720525"/>
              <a:ext cx="1432795"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66" name="直線コネクタ 165">
            <a:extLst>
              <a:ext uri="{FF2B5EF4-FFF2-40B4-BE49-F238E27FC236}">
                <a16:creationId xmlns:a16="http://schemas.microsoft.com/office/drawing/2014/main" id="{EA18630F-B682-897C-77CC-8F59EB7453BB}"/>
              </a:ext>
            </a:extLst>
          </p:cNvPr>
          <p:cNvCxnSpPr>
            <a:cxnSpLocks/>
          </p:cNvCxnSpPr>
          <p:nvPr/>
        </p:nvCxnSpPr>
        <p:spPr>
          <a:xfrm>
            <a:off x="8963419" y="4410892"/>
            <a:ext cx="734321" cy="363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7" name="矢印: 右 166">
            <a:extLst>
              <a:ext uri="{FF2B5EF4-FFF2-40B4-BE49-F238E27FC236}">
                <a16:creationId xmlns:a16="http://schemas.microsoft.com/office/drawing/2014/main" id="{F8A3BAC7-E558-C887-F5BB-10301733C0A1}"/>
              </a:ext>
            </a:extLst>
          </p:cNvPr>
          <p:cNvSpPr/>
          <p:nvPr/>
        </p:nvSpPr>
        <p:spPr>
          <a:xfrm rot="5400000">
            <a:off x="9031684" y="3334261"/>
            <a:ext cx="605981" cy="579435"/>
          </a:xfrm>
          <a:prstGeom prst="rightArrow">
            <a:avLst/>
          </a:prstGeom>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grpSp>
        <p:nvGrpSpPr>
          <p:cNvPr id="172" name="グループ化 171">
            <a:extLst>
              <a:ext uri="{FF2B5EF4-FFF2-40B4-BE49-F238E27FC236}">
                <a16:creationId xmlns:a16="http://schemas.microsoft.com/office/drawing/2014/main" id="{BF094C02-9127-4FF6-3C9F-B4239825029A}"/>
              </a:ext>
            </a:extLst>
          </p:cNvPr>
          <p:cNvGrpSpPr/>
          <p:nvPr/>
        </p:nvGrpSpPr>
        <p:grpSpPr>
          <a:xfrm>
            <a:off x="7215545" y="1708625"/>
            <a:ext cx="1884723" cy="1438341"/>
            <a:chOff x="741406" y="2708919"/>
            <a:chExt cx="1884723" cy="1438341"/>
          </a:xfrm>
        </p:grpSpPr>
        <p:grpSp>
          <p:nvGrpSpPr>
            <p:cNvPr id="173" name="グループ化 172">
              <a:extLst>
                <a:ext uri="{FF2B5EF4-FFF2-40B4-BE49-F238E27FC236}">
                  <a16:creationId xmlns:a16="http://schemas.microsoft.com/office/drawing/2014/main" id="{A5AD017C-ECE8-0C0F-7B1A-F9C8E51D706A}"/>
                </a:ext>
              </a:extLst>
            </p:cNvPr>
            <p:cNvGrpSpPr/>
            <p:nvPr/>
          </p:nvGrpSpPr>
          <p:grpSpPr>
            <a:xfrm rot="16200000" flipV="1">
              <a:off x="326305" y="3124020"/>
              <a:ext cx="1438341" cy="608139"/>
              <a:chOff x="8005197" y="932481"/>
              <a:chExt cx="1374440" cy="608139"/>
            </a:xfrm>
          </p:grpSpPr>
          <p:grpSp>
            <p:nvGrpSpPr>
              <p:cNvPr id="180" name="グループ化 179">
                <a:extLst>
                  <a:ext uri="{FF2B5EF4-FFF2-40B4-BE49-F238E27FC236}">
                    <a16:creationId xmlns:a16="http://schemas.microsoft.com/office/drawing/2014/main" id="{F14938C4-E1F7-2EB3-4EAF-7EF18F8E53C5}"/>
                  </a:ext>
                </a:extLst>
              </p:cNvPr>
              <p:cNvGrpSpPr/>
              <p:nvPr/>
            </p:nvGrpSpPr>
            <p:grpSpPr>
              <a:xfrm>
                <a:off x="8005197" y="932481"/>
                <a:ext cx="1374440" cy="608139"/>
                <a:chOff x="2297705" y="1341731"/>
                <a:chExt cx="1374440" cy="608139"/>
              </a:xfrm>
            </p:grpSpPr>
            <p:cxnSp>
              <p:nvCxnSpPr>
                <p:cNvPr id="185" name="直線コネクタ 184">
                  <a:extLst>
                    <a:ext uri="{FF2B5EF4-FFF2-40B4-BE49-F238E27FC236}">
                      <a16:creationId xmlns:a16="http://schemas.microsoft.com/office/drawing/2014/main" id="{E5D056C0-273D-59A9-6DAC-7D46D3F56893}"/>
                    </a:ext>
                  </a:extLst>
                </p:cNvPr>
                <p:cNvCxnSpPr>
                  <a:cxnSpLocks/>
                </p:cNvCxnSpPr>
                <p:nvPr/>
              </p:nvCxnSpPr>
              <p:spPr bwMode="auto">
                <a:xfrm flipH="1">
                  <a:off x="2297705" y="1636102"/>
                  <a:ext cx="63007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6" name="直線コネクタ 185">
                  <a:extLst>
                    <a:ext uri="{FF2B5EF4-FFF2-40B4-BE49-F238E27FC236}">
                      <a16:creationId xmlns:a16="http://schemas.microsoft.com/office/drawing/2014/main" id="{88CDC81A-E171-BE6A-E3A5-A732926F4AD2}"/>
                    </a:ext>
                  </a:extLst>
                </p:cNvPr>
                <p:cNvCxnSpPr>
                  <a:cxnSpLocks/>
                </p:cNvCxnSpPr>
                <p:nvPr/>
              </p:nvCxnSpPr>
              <p:spPr bwMode="auto">
                <a:xfrm flipV="1">
                  <a:off x="2927775" y="1469259"/>
                  <a:ext cx="0" cy="33368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7" name="直線コネクタ 186">
                  <a:extLst>
                    <a:ext uri="{FF2B5EF4-FFF2-40B4-BE49-F238E27FC236}">
                      <a16:creationId xmlns:a16="http://schemas.microsoft.com/office/drawing/2014/main" id="{3D1AA9C6-E919-1A2F-DE0D-9A41A04C365F}"/>
                    </a:ext>
                  </a:extLst>
                </p:cNvPr>
                <p:cNvCxnSpPr>
                  <a:cxnSpLocks/>
                </p:cNvCxnSpPr>
                <p:nvPr/>
              </p:nvCxnSpPr>
              <p:spPr bwMode="auto">
                <a:xfrm flipV="1">
                  <a:off x="3042075" y="1341731"/>
                  <a:ext cx="0" cy="60813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8" name="直線コネクタ 187">
                  <a:extLst>
                    <a:ext uri="{FF2B5EF4-FFF2-40B4-BE49-F238E27FC236}">
                      <a16:creationId xmlns:a16="http://schemas.microsoft.com/office/drawing/2014/main" id="{08840F0A-E4E7-073E-C656-5906BF4641D2}"/>
                    </a:ext>
                  </a:extLst>
                </p:cNvPr>
                <p:cNvCxnSpPr>
                  <a:cxnSpLocks/>
                </p:cNvCxnSpPr>
                <p:nvPr/>
              </p:nvCxnSpPr>
              <p:spPr bwMode="auto">
                <a:xfrm flipH="1">
                  <a:off x="3042075" y="1636102"/>
                  <a:ext cx="63007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1" name="グループ化 180">
                <a:extLst>
                  <a:ext uri="{FF2B5EF4-FFF2-40B4-BE49-F238E27FC236}">
                    <a16:creationId xmlns:a16="http://schemas.microsoft.com/office/drawing/2014/main" id="{588814CF-6BAA-F079-8A0D-E1CD0E9C7586}"/>
                  </a:ext>
                </a:extLst>
              </p:cNvPr>
              <p:cNvGrpSpPr/>
              <p:nvPr/>
            </p:nvGrpSpPr>
            <p:grpSpPr>
              <a:xfrm>
                <a:off x="8822187" y="1334759"/>
                <a:ext cx="135015" cy="144274"/>
                <a:chOff x="7698305" y="683695"/>
                <a:chExt cx="135015" cy="158905"/>
              </a:xfrm>
            </p:grpSpPr>
            <p:cxnSp>
              <p:nvCxnSpPr>
                <p:cNvPr id="183" name="直線コネクタ 182">
                  <a:extLst>
                    <a:ext uri="{FF2B5EF4-FFF2-40B4-BE49-F238E27FC236}">
                      <a16:creationId xmlns:a16="http://schemas.microsoft.com/office/drawing/2014/main" id="{D011D964-D3CF-6C3A-518A-AD7E152AFB81}"/>
                    </a:ext>
                  </a:extLst>
                </p:cNvPr>
                <p:cNvCxnSpPr/>
                <p:nvPr/>
              </p:nvCxnSpPr>
              <p:spPr bwMode="auto">
                <a:xfrm>
                  <a:off x="7698305" y="763147"/>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 name="直線コネクタ 183">
                  <a:extLst>
                    <a:ext uri="{FF2B5EF4-FFF2-40B4-BE49-F238E27FC236}">
                      <a16:creationId xmlns:a16="http://schemas.microsoft.com/office/drawing/2014/main" id="{3E135195-00A7-3EC6-76E1-9417F4CAE7EB}"/>
                    </a:ext>
                  </a:extLst>
                </p:cNvPr>
                <p:cNvCxnSpPr>
                  <a:cxnSpLocks/>
                </p:cNvCxnSpPr>
                <p:nvPr/>
              </p:nvCxnSpPr>
              <p:spPr bwMode="auto">
                <a:xfrm>
                  <a:off x="7765812" y="683695"/>
                  <a:ext cx="0" cy="15890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2" name="直線コネクタ 181">
                <a:extLst>
                  <a:ext uri="{FF2B5EF4-FFF2-40B4-BE49-F238E27FC236}">
                    <a16:creationId xmlns:a16="http://schemas.microsoft.com/office/drawing/2014/main" id="{171DCD8F-9CD3-BBEB-2758-FF98F7FFE0C7}"/>
                  </a:ext>
                </a:extLst>
              </p:cNvPr>
              <p:cNvCxnSpPr>
                <a:cxnSpLocks/>
              </p:cNvCxnSpPr>
              <p:nvPr/>
            </p:nvCxnSpPr>
            <p:spPr bwMode="auto">
              <a:xfrm>
                <a:off x="8399912" y="1399580"/>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4" name="グループ化 173">
              <a:extLst>
                <a:ext uri="{FF2B5EF4-FFF2-40B4-BE49-F238E27FC236}">
                  <a16:creationId xmlns:a16="http://schemas.microsoft.com/office/drawing/2014/main" id="{F73C56BA-932F-AD84-DAB6-B4C5E0A98D50}"/>
                </a:ext>
              </a:extLst>
            </p:cNvPr>
            <p:cNvGrpSpPr/>
            <p:nvPr/>
          </p:nvGrpSpPr>
          <p:grpSpPr>
            <a:xfrm rot="16200000">
              <a:off x="1765089" y="3286219"/>
              <a:ext cx="1438338" cy="283742"/>
              <a:chOff x="426547" y="1486879"/>
              <a:chExt cx="1562463" cy="314374"/>
            </a:xfrm>
          </p:grpSpPr>
          <p:sp>
            <p:nvSpPr>
              <p:cNvPr id="177" name="正方形/長方形 176">
                <a:extLst>
                  <a:ext uri="{FF2B5EF4-FFF2-40B4-BE49-F238E27FC236}">
                    <a16:creationId xmlns:a16="http://schemas.microsoft.com/office/drawing/2014/main" id="{17179D78-ACB7-F267-40A6-183083439503}"/>
                  </a:ext>
                </a:extLst>
              </p:cNvPr>
              <p:cNvSpPr/>
              <p:nvPr/>
            </p:nvSpPr>
            <p:spPr bwMode="auto">
              <a:xfrm>
                <a:off x="970353" y="1486879"/>
                <a:ext cx="431993" cy="314374"/>
              </a:xfrm>
              <a:prstGeom prst="rect">
                <a:avLst/>
              </a:prstGeom>
              <a:noFill/>
              <a:ln w="38100">
                <a:solidFill>
                  <a:schemeClr val="tx1"/>
                </a:solidFill>
                <a:round/>
                <a:headEnd/>
                <a:tailEnd/>
              </a:ln>
              <a:effectLst/>
            </p:spPr>
            <p:txBody>
              <a:bodyPr rtlCol="0" anchor="ctr"/>
              <a:lstStyle/>
              <a:p>
                <a:pPr algn="ctr"/>
                <a:endParaRPr kumimoji="1" lang="ja-JP" altLang="en-US"/>
              </a:p>
            </p:txBody>
          </p:sp>
          <p:cxnSp>
            <p:nvCxnSpPr>
              <p:cNvPr id="178" name="直線コネクタ 177">
                <a:extLst>
                  <a:ext uri="{FF2B5EF4-FFF2-40B4-BE49-F238E27FC236}">
                    <a16:creationId xmlns:a16="http://schemas.microsoft.com/office/drawing/2014/main" id="{02CABB5A-972D-8ECC-CDE2-59063243824F}"/>
                  </a:ext>
                </a:extLst>
              </p:cNvPr>
              <p:cNvCxnSpPr>
                <a:cxnSpLocks/>
                <a:stCxn id="177" idx="1"/>
              </p:cNvCxnSpPr>
              <p:nvPr/>
            </p:nvCxnSpPr>
            <p:spPr bwMode="auto">
              <a:xfrm rot="5400000">
                <a:off x="698450" y="1372164"/>
                <a:ext cx="0" cy="54380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9" name="直線コネクタ 178">
                <a:extLst>
                  <a:ext uri="{FF2B5EF4-FFF2-40B4-BE49-F238E27FC236}">
                    <a16:creationId xmlns:a16="http://schemas.microsoft.com/office/drawing/2014/main" id="{DD442075-D74A-B679-DC9F-3E32E3DD8157}"/>
                  </a:ext>
                </a:extLst>
              </p:cNvPr>
              <p:cNvCxnSpPr>
                <a:cxnSpLocks/>
                <a:stCxn id="177" idx="3"/>
              </p:cNvCxnSpPr>
              <p:nvPr/>
            </p:nvCxnSpPr>
            <p:spPr bwMode="auto">
              <a:xfrm rot="5400000" flipV="1">
                <a:off x="1695678" y="1350734"/>
                <a:ext cx="0" cy="58666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5" name="直線コネクタ 174">
              <a:extLst>
                <a:ext uri="{FF2B5EF4-FFF2-40B4-BE49-F238E27FC236}">
                  <a16:creationId xmlns:a16="http://schemas.microsoft.com/office/drawing/2014/main" id="{05989330-9FAF-01B3-2D04-6AEBE91F3610}"/>
                </a:ext>
              </a:extLst>
            </p:cNvPr>
            <p:cNvCxnSpPr>
              <a:cxnSpLocks/>
            </p:cNvCxnSpPr>
            <p:nvPr/>
          </p:nvCxnSpPr>
          <p:spPr>
            <a:xfrm>
              <a:off x="1040782" y="4147257"/>
              <a:ext cx="1464823"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直線コネクタ 175">
              <a:extLst>
                <a:ext uri="{FF2B5EF4-FFF2-40B4-BE49-F238E27FC236}">
                  <a16:creationId xmlns:a16="http://schemas.microsoft.com/office/drawing/2014/main" id="{E0691FDD-2405-30C1-6DDA-5F105A24079B}"/>
                </a:ext>
              </a:extLst>
            </p:cNvPr>
            <p:cNvCxnSpPr>
              <a:cxnSpLocks/>
            </p:cNvCxnSpPr>
            <p:nvPr/>
          </p:nvCxnSpPr>
          <p:spPr>
            <a:xfrm>
              <a:off x="1062805" y="2720525"/>
              <a:ext cx="1432795"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0" name="グループ化 189">
            <a:extLst>
              <a:ext uri="{FF2B5EF4-FFF2-40B4-BE49-F238E27FC236}">
                <a16:creationId xmlns:a16="http://schemas.microsoft.com/office/drawing/2014/main" id="{2C259CC5-2F04-ED32-303D-6843597F0CCF}"/>
              </a:ext>
            </a:extLst>
          </p:cNvPr>
          <p:cNvGrpSpPr/>
          <p:nvPr/>
        </p:nvGrpSpPr>
        <p:grpSpPr>
          <a:xfrm>
            <a:off x="7210122" y="4402925"/>
            <a:ext cx="1884723" cy="1438341"/>
            <a:chOff x="741406" y="2708919"/>
            <a:chExt cx="1884723" cy="1438341"/>
          </a:xfrm>
        </p:grpSpPr>
        <p:grpSp>
          <p:nvGrpSpPr>
            <p:cNvPr id="191" name="グループ化 190">
              <a:extLst>
                <a:ext uri="{FF2B5EF4-FFF2-40B4-BE49-F238E27FC236}">
                  <a16:creationId xmlns:a16="http://schemas.microsoft.com/office/drawing/2014/main" id="{269A21E6-F1B3-39D7-BB8E-331B20884064}"/>
                </a:ext>
              </a:extLst>
            </p:cNvPr>
            <p:cNvGrpSpPr/>
            <p:nvPr/>
          </p:nvGrpSpPr>
          <p:grpSpPr>
            <a:xfrm rot="16200000" flipV="1">
              <a:off x="326305" y="3124020"/>
              <a:ext cx="1438341" cy="608139"/>
              <a:chOff x="8005197" y="932481"/>
              <a:chExt cx="1374440" cy="608139"/>
            </a:xfrm>
          </p:grpSpPr>
          <p:grpSp>
            <p:nvGrpSpPr>
              <p:cNvPr id="198" name="グループ化 197">
                <a:extLst>
                  <a:ext uri="{FF2B5EF4-FFF2-40B4-BE49-F238E27FC236}">
                    <a16:creationId xmlns:a16="http://schemas.microsoft.com/office/drawing/2014/main" id="{8B987089-F47D-C2C0-EE9E-83C93CE9946D}"/>
                  </a:ext>
                </a:extLst>
              </p:cNvPr>
              <p:cNvGrpSpPr/>
              <p:nvPr/>
            </p:nvGrpSpPr>
            <p:grpSpPr>
              <a:xfrm>
                <a:off x="8005197" y="932481"/>
                <a:ext cx="1374440" cy="608139"/>
                <a:chOff x="2297705" y="1341731"/>
                <a:chExt cx="1374440" cy="608139"/>
              </a:xfrm>
            </p:grpSpPr>
            <p:cxnSp>
              <p:nvCxnSpPr>
                <p:cNvPr id="203" name="直線コネクタ 202">
                  <a:extLst>
                    <a:ext uri="{FF2B5EF4-FFF2-40B4-BE49-F238E27FC236}">
                      <a16:creationId xmlns:a16="http://schemas.microsoft.com/office/drawing/2014/main" id="{E573F2B3-AEE9-F66F-D265-624DE682F990}"/>
                    </a:ext>
                  </a:extLst>
                </p:cNvPr>
                <p:cNvCxnSpPr>
                  <a:cxnSpLocks/>
                </p:cNvCxnSpPr>
                <p:nvPr/>
              </p:nvCxnSpPr>
              <p:spPr bwMode="auto">
                <a:xfrm flipH="1">
                  <a:off x="2297705" y="1636102"/>
                  <a:ext cx="63007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4" name="直線コネクタ 203">
                  <a:extLst>
                    <a:ext uri="{FF2B5EF4-FFF2-40B4-BE49-F238E27FC236}">
                      <a16:creationId xmlns:a16="http://schemas.microsoft.com/office/drawing/2014/main" id="{E999A5E7-5810-9FF5-68C9-EEEF9A629FDF}"/>
                    </a:ext>
                  </a:extLst>
                </p:cNvPr>
                <p:cNvCxnSpPr>
                  <a:cxnSpLocks/>
                </p:cNvCxnSpPr>
                <p:nvPr/>
              </p:nvCxnSpPr>
              <p:spPr bwMode="auto">
                <a:xfrm flipV="1">
                  <a:off x="2927775" y="1469259"/>
                  <a:ext cx="0" cy="33368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5" name="直線コネクタ 204">
                  <a:extLst>
                    <a:ext uri="{FF2B5EF4-FFF2-40B4-BE49-F238E27FC236}">
                      <a16:creationId xmlns:a16="http://schemas.microsoft.com/office/drawing/2014/main" id="{830DAD66-58E3-B003-5CBA-4F783FEA5DEA}"/>
                    </a:ext>
                  </a:extLst>
                </p:cNvPr>
                <p:cNvCxnSpPr>
                  <a:cxnSpLocks/>
                </p:cNvCxnSpPr>
                <p:nvPr/>
              </p:nvCxnSpPr>
              <p:spPr bwMode="auto">
                <a:xfrm flipV="1">
                  <a:off x="3042075" y="1341731"/>
                  <a:ext cx="0" cy="60813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6" name="直線コネクタ 205">
                  <a:extLst>
                    <a:ext uri="{FF2B5EF4-FFF2-40B4-BE49-F238E27FC236}">
                      <a16:creationId xmlns:a16="http://schemas.microsoft.com/office/drawing/2014/main" id="{829CD2A7-2092-08BB-B3BA-BA4BEC9FC96A}"/>
                    </a:ext>
                  </a:extLst>
                </p:cNvPr>
                <p:cNvCxnSpPr>
                  <a:cxnSpLocks/>
                </p:cNvCxnSpPr>
                <p:nvPr/>
              </p:nvCxnSpPr>
              <p:spPr bwMode="auto">
                <a:xfrm flipH="1">
                  <a:off x="3042075" y="1636102"/>
                  <a:ext cx="63007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9" name="グループ化 198">
                <a:extLst>
                  <a:ext uri="{FF2B5EF4-FFF2-40B4-BE49-F238E27FC236}">
                    <a16:creationId xmlns:a16="http://schemas.microsoft.com/office/drawing/2014/main" id="{FBA652BE-3949-D6AF-47C0-F7925733C65C}"/>
                  </a:ext>
                </a:extLst>
              </p:cNvPr>
              <p:cNvGrpSpPr/>
              <p:nvPr/>
            </p:nvGrpSpPr>
            <p:grpSpPr>
              <a:xfrm>
                <a:off x="8822187" y="1334759"/>
                <a:ext cx="135015" cy="144274"/>
                <a:chOff x="7698305" y="683695"/>
                <a:chExt cx="135015" cy="158905"/>
              </a:xfrm>
            </p:grpSpPr>
            <p:cxnSp>
              <p:nvCxnSpPr>
                <p:cNvPr id="201" name="直線コネクタ 200">
                  <a:extLst>
                    <a:ext uri="{FF2B5EF4-FFF2-40B4-BE49-F238E27FC236}">
                      <a16:creationId xmlns:a16="http://schemas.microsoft.com/office/drawing/2014/main" id="{4CA9A5F5-052B-2BD4-1DB5-DA8B38D05EFF}"/>
                    </a:ext>
                  </a:extLst>
                </p:cNvPr>
                <p:cNvCxnSpPr/>
                <p:nvPr/>
              </p:nvCxnSpPr>
              <p:spPr bwMode="auto">
                <a:xfrm>
                  <a:off x="7698305" y="763147"/>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2" name="直線コネクタ 201">
                  <a:extLst>
                    <a:ext uri="{FF2B5EF4-FFF2-40B4-BE49-F238E27FC236}">
                      <a16:creationId xmlns:a16="http://schemas.microsoft.com/office/drawing/2014/main" id="{B1C48BDD-BEC8-D22B-B367-020ACC46F63C}"/>
                    </a:ext>
                  </a:extLst>
                </p:cNvPr>
                <p:cNvCxnSpPr>
                  <a:cxnSpLocks/>
                </p:cNvCxnSpPr>
                <p:nvPr/>
              </p:nvCxnSpPr>
              <p:spPr bwMode="auto">
                <a:xfrm>
                  <a:off x="7765812" y="683695"/>
                  <a:ext cx="0" cy="15890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0" name="直線コネクタ 199">
                <a:extLst>
                  <a:ext uri="{FF2B5EF4-FFF2-40B4-BE49-F238E27FC236}">
                    <a16:creationId xmlns:a16="http://schemas.microsoft.com/office/drawing/2014/main" id="{4D21C4C6-6DF8-9089-6EFC-6FACD2B97762}"/>
                  </a:ext>
                </a:extLst>
              </p:cNvPr>
              <p:cNvCxnSpPr>
                <a:cxnSpLocks/>
              </p:cNvCxnSpPr>
              <p:nvPr/>
            </p:nvCxnSpPr>
            <p:spPr bwMode="auto">
              <a:xfrm>
                <a:off x="8399912" y="1399580"/>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2" name="グループ化 191">
              <a:extLst>
                <a:ext uri="{FF2B5EF4-FFF2-40B4-BE49-F238E27FC236}">
                  <a16:creationId xmlns:a16="http://schemas.microsoft.com/office/drawing/2014/main" id="{C3CBBABB-A770-8810-4BFA-E206126982DA}"/>
                </a:ext>
              </a:extLst>
            </p:cNvPr>
            <p:cNvGrpSpPr/>
            <p:nvPr/>
          </p:nvGrpSpPr>
          <p:grpSpPr>
            <a:xfrm rot="16200000">
              <a:off x="1765089" y="3286219"/>
              <a:ext cx="1438338" cy="283742"/>
              <a:chOff x="426547" y="1486879"/>
              <a:chExt cx="1562463" cy="314374"/>
            </a:xfrm>
          </p:grpSpPr>
          <p:sp>
            <p:nvSpPr>
              <p:cNvPr id="195" name="正方形/長方形 194">
                <a:extLst>
                  <a:ext uri="{FF2B5EF4-FFF2-40B4-BE49-F238E27FC236}">
                    <a16:creationId xmlns:a16="http://schemas.microsoft.com/office/drawing/2014/main" id="{208F5936-5A21-FFFE-03F0-175FDB7266C6}"/>
                  </a:ext>
                </a:extLst>
              </p:cNvPr>
              <p:cNvSpPr/>
              <p:nvPr/>
            </p:nvSpPr>
            <p:spPr bwMode="auto">
              <a:xfrm>
                <a:off x="970353" y="1486879"/>
                <a:ext cx="431993" cy="314374"/>
              </a:xfrm>
              <a:prstGeom prst="rect">
                <a:avLst/>
              </a:prstGeom>
              <a:noFill/>
              <a:ln w="38100">
                <a:solidFill>
                  <a:schemeClr val="tx1"/>
                </a:solidFill>
                <a:round/>
                <a:headEnd/>
                <a:tailEnd/>
              </a:ln>
              <a:effectLst/>
            </p:spPr>
            <p:txBody>
              <a:bodyPr rtlCol="0" anchor="ctr"/>
              <a:lstStyle/>
              <a:p>
                <a:pPr algn="ctr"/>
                <a:endParaRPr kumimoji="1" lang="ja-JP" altLang="en-US"/>
              </a:p>
            </p:txBody>
          </p:sp>
          <p:cxnSp>
            <p:nvCxnSpPr>
              <p:cNvPr id="196" name="直線コネクタ 195">
                <a:extLst>
                  <a:ext uri="{FF2B5EF4-FFF2-40B4-BE49-F238E27FC236}">
                    <a16:creationId xmlns:a16="http://schemas.microsoft.com/office/drawing/2014/main" id="{2562664E-907C-A924-142D-04BAEF758D42}"/>
                  </a:ext>
                </a:extLst>
              </p:cNvPr>
              <p:cNvCxnSpPr>
                <a:cxnSpLocks/>
                <a:stCxn id="195" idx="1"/>
              </p:cNvCxnSpPr>
              <p:nvPr/>
            </p:nvCxnSpPr>
            <p:spPr bwMode="auto">
              <a:xfrm rot="5400000">
                <a:off x="698450" y="1372164"/>
                <a:ext cx="0" cy="54380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7" name="直線コネクタ 196">
                <a:extLst>
                  <a:ext uri="{FF2B5EF4-FFF2-40B4-BE49-F238E27FC236}">
                    <a16:creationId xmlns:a16="http://schemas.microsoft.com/office/drawing/2014/main" id="{DE499420-CB5D-0ED2-CA0A-C798E9B04287}"/>
                  </a:ext>
                </a:extLst>
              </p:cNvPr>
              <p:cNvCxnSpPr>
                <a:cxnSpLocks/>
                <a:stCxn id="195" idx="3"/>
              </p:cNvCxnSpPr>
              <p:nvPr/>
            </p:nvCxnSpPr>
            <p:spPr bwMode="auto">
              <a:xfrm rot="5400000" flipV="1">
                <a:off x="1695678" y="1350734"/>
                <a:ext cx="0" cy="58666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3" name="直線コネクタ 192">
              <a:extLst>
                <a:ext uri="{FF2B5EF4-FFF2-40B4-BE49-F238E27FC236}">
                  <a16:creationId xmlns:a16="http://schemas.microsoft.com/office/drawing/2014/main" id="{C32395A8-3ECD-F647-938E-BDF274124A82}"/>
                </a:ext>
              </a:extLst>
            </p:cNvPr>
            <p:cNvCxnSpPr>
              <a:cxnSpLocks/>
            </p:cNvCxnSpPr>
            <p:nvPr/>
          </p:nvCxnSpPr>
          <p:spPr>
            <a:xfrm>
              <a:off x="1040782" y="4147257"/>
              <a:ext cx="1464823"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直線コネクタ 193">
              <a:extLst>
                <a:ext uri="{FF2B5EF4-FFF2-40B4-BE49-F238E27FC236}">
                  <a16:creationId xmlns:a16="http://schemas.microsoft.com/office/drawing/2014/main" id="{21FE2C08-CB6D-F12A-6EB1-27C80A56D2E9}"/>
                </a:ext>
              </a:extLst>
            </p:cNvPr>
            <p:cNvCxnSpPr>
              <a:cxnSpLocks/>
            </p:cNvCxnSpPr>
            <p:nvPr/>
          </p:nvCxnSpPr>
          <p:spPr>
            <a:xfrm>
              <a:off x="1062805" y="2720525"/>
              <a:ext cx="1432795"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07" name="直線コネクタ 206">
            <a:extLst>
              <a:ext uri="{FF2B5EF4-FFF2-40B4-BE49-F238E27FC236}">
                <a16:creationId xmlns:a16="http://schemas.microsoft.com/office/drawing/2014/main" id="{6EC4CCB1-309C-7D2F-5F89-51E1D7102C45}"/>
              </a:ext>
            </a:extLst>
          </p:cNvPr>
          <p:cNvCxnSpPr>
            <a:cxnSpLocks/>
          </p:cNvCxnSpPr>
          <p:nvPr/>
        </p:nvCxnSpPr>
        <p:spPr>
          <a:xfrm>
            <a:off x="8939175" y="5841414"/>
            <a:ext cx="734321" cy="363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8" name="テキスト ボックス 207">
                <a:extLst>
                  <a:ext uri="{FF2B5EF4-FFF2-40B4-BE49-F238E27FC236}">
                    <a16:creationId xmlns:a16="http://schemas.microsoft.com/office/drawing/2014/main" id="{28315F5D-C5E9-22BD-0610-8D0401E01BAE}"/>
                  </a:ext>
                </a:extLst>
              </p:cNvPr>
              <p:cNvSpPr txBox="1"/>
              <p:nvPr/>
            </p:nvSpPr>
            <p:spPr>
              <a:xfrm>
                <a:off x="8843298" y="1274804"/>
                <a:ext cx="956865"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2400" b="0" i="1" smtClean="0">
                          <a:solidFill>
                            <a:srgbClr val="0000CC"/>
                          </a:solidFill>
                          <a:latin typeface="Cambria Math" panose="02040503050406030204" pitchFamily="18" charset="0"/>
                          <a:ea typeface="MS UI Gothic" panose="020B0600070205080204" pitchFamily="50" charset="-128"/>
                        </a:rPr>
                        <m:t>𝑖</m:t>
                      </m:r>
                      <m:r>
                        <a:rPr kumimoji="1" lang="en-US" altLang="ja-JP" sz="2400" b="0" i="1" smtClean="0">
                          <a:solidFill>
                            <a:srgbClr val="0000CC"/>
                          </a:solidFill>
                          <a:latin typeface="Cambria Math" panose="02040503050406030204" pitchFamily="18" charset="0"/>
                          <a:ea typeface="MS UI Gothic" panose="020B0600070205080204" pitchFamily="50" charset="-128"/>
                        </a:rPr>
                        <m:t>=0</m:t>
                      </m:r>
                    </m:oMath>
                  </m:oMathPara>
                </a14:m>
                <a:endParaRPr kumimoji="1" lang="ja-JP" altLang="en-US" sz="2400" dirty="0">
                  <a:solidFill>
                    <a:srgbClr val="0000CC"/>
                  </a:solidFill>
                  <a:latin typeface="MS UI Gothic" panose="020B0600070205080204" pitchFamily="50" charset="-128"/>
                  <a:ea typeface="MS UI Gothic" panose="020B0600070205080204" pitchFamily="50" charset="-128"/>
                </a:endParaRPr>
              </a:p>
            </p:txBody>
          </p:sp>
        </mc:Choice>
        <mc:Fallback xmlns="">
          <p:sp>
            <p:nvSpPr>
              <p:cNvPr id="208" name="テキスト ボックス 207">
                <a:extLst>
                  <a:ext uri="{FF2B5EF4-FFF2-40B4-BE49-F238E27FC236}">
                    <a16:creationId xmlns:a16="http://schemas.microsoft.com/office/drawing/2014/main" id="{28315F5D-C5E9-22BD-0610-8D0401E01BAE}"/>
                  </a:ext>
                </a:extLst>
              </p:cNvPr>
              <p:cNvSpPr txBox="1">
                <a:spLocks noRot="1" noChangeAspect="1" noMove="1" noResize="1" noEditPoints="1" noAdjustHandles="1" noChangeArrowheads="1" noChangeShapeType="1" noTextEdit="1"/>
              </p:cNvSpPr>
              <p:nvPr/>
            </p:nvSpPr>
            <p:spPr>
              <a:xfrm>
                <a:off x="8843298" y="1274804"/>
                <a:ext cx="956865" cy="461665"/>
              </a:xfrm>
              <a:prstGeom prst="rect">
                <a:avLst/>
              </a:prstGeom>
              <a:blipFill>
                <a:blip r:embed="rId3"/>
                <a:stretch>
                  <a:fillRect/>
                </a:stretch>
              </a:blipFill>
              <a:ln w="6350" cap="flat" cmpd="sng" algn="ctr">
                <a:no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9" name="テキスト ボックス 208">
                <a:extLst>
                  <a:ext uri="{FF2B5EF4-FFF2-40B4-BE49-F238E27FC236}">
                    <a16:creationId xmlns:a16="http://schemas.microsoft.com/office/drawing/2014/main" id="{29D148E3-FF9F-470A-0F5E-AC8BBA989144}"/>
                  </a:ext>
                </a:extLst>
              </p:cNvPr>
              <p:cNvSpPr txBox="1"/>
              <p:nvPr/>
            </p:nvSpPr>
            <p:spPr>
              <a:xfrm>
                <a:off x="9137192" y="3927001"/>
                <a:ext cx="386773"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2400" b="0" i="1" smtClean="0">
                          <a:solidFill>
                            <a:srgbClr val="FF0000"/>
                          </a:solidFill>
                          <a:latin typeface="Cambria Math" panose="02040503050406030204" pitchFamily="18" charset="0"/>
                          <a:ea typeface="MS UI Gothic" panose="020B0600070205080204" pitchFamily="50" charset="-128"/>
                        </a:rPr>
                        <m:t>𝑖</m:t>
                      </m:r>
                    </m:oMath>
                  </m:oMathPara>
                </a14:m>
                <a:endParaRPr kumimoji="1" lang="ja-JP" altLang="en-US" sz="2400" dirty="0">
                  <a:solidFill>
                    <a:srgbClr val="FF0000"/>
                  </a:solidFill>
                  <a:latin typeface="MS UI Gothic" panose="020B0600070205080204" pitchFamily="50" charset="-128"/>
                  <a:ea typeface="MS UI Gothic" panose="020B0600070205080204" pitchFamily="50" charset="-128"/>
                </a:endParaRPr>
              </a:p>
            </p:txBody>
          </p:sp>
        </mc:Choice>
        <mc:Fallback xmlns="">
          <p:sp>
            <p:nvSpPr>
              <p:cNvPr id="209" name="テキスト ボックス 208">
                <a:extLst>
                  <a:ext uri="{FF2B5EF4-FFF2-40B4-BE49-F238E27FC236}">
                    <a16:creationId xmlns:a16="http://schemas.microsoft.com/office/drawing/2014/main" id="{29D148E3-FF9F-470A-0F5E-AC8BBA989144}"/>
                  </a:ext>
                </a:extLst>
              </p:cNvPr>
              <p:cNvSpPr txBox="1">
                <a:spLocks noRot="1" noChangeAspect="1" noMove="1" noResize="1" noEditPoints="1" noAdjustHandles="1" noChangeArrowheads="1" noChangeShapeType="1" noTextEdit="1"/>
              </p:cNvSpPr>
              <p:nvPr/>
            </p:nvSpPr>
            <p:spPr>
              <a:xfrm>
                <a:off x="9137192" y="3927001"/>
                <a:ext cx="386773" cy="461665"/>
              </a:xfrm>
              <a:prstGeom prst="rect">
                <a:avLst/>
              </a:prstGeom>
              <a:blipFill>
                <a:blip r:embed="rId4"/>
                <a:stretch>
                  <a:fillRect/>
                </a:stretch>
              </a:blipFill>
              <a:ln w="6350" cap="flat" cmpd="sng" algn="ctr">
                <a:noFill/>
                <a:prstDash val="solid"/>
                <a:miter lim="800000"/>
              </a:ln>
              <a:effectLst/>
            </p:spPr>
            <p:txBody>
              <a:bodyPr/>
              <a:lstStyle/>
              <a:p>
                <a:r>
                  <a:rPr lang="ja-JP" altLang="en-US">
                    <a:noFill/>
                  </a:rPr>
                  <a:t> </a:t>
                </a:r>
              </a:p>
            </p:txBody>
          </p:sp>
        </mc:Fallback>
      </mc:AlternateContent>
      <p:cxnSp>
        <p:nvCxnSpPr>
          <p:cNvPr id="213" name="直線矢印コネクタ 212">
            <a:extLst>
              <a:ext uri="{FF2B5EF4-FFF2-40B4-BE49-F238E27FC236}">
                <a16:creationId xmlns:a16="http://schemas.microsoft.com/office/drawing/2014/main" id="{CDC28435-B6E3-CA8C-E1F7-2CA52A71EEDF}"/>
              </a:ext>
            </a:extLst>
          </p:cNvPr>
          <p:cNvCxnSpPr>
            <a:cxnSpLocks/>
          </p:cNvCxnSpPr>
          <p:nvPr/>
        </p:nvCxnSpPr>
        <p:spPr>
          <a:xfrm flipH="1">
            <a:off x="9069971" y="4329100"/>
            <a:ext cx="541219"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16" name="グループ化 215">
            <a:extLst>
              <a:ext uri="{FF2B5EF4-FFF2-40B4-BE49-F238E27FC236}">
                <a16:creationId xmlns:a16="http://schemas.microsoft.com/office/drawing/2014/main" id="{E275DEC5-D51B-2A0A-1D00-D40BFEE20D87}"/>
              </a:ext>
            </a:extLst>
          </p:cNvPr>
          <p:cNvGrpSpPr/>
          <p:nvPr/>
        </p:nvGrpSpPr>
        <p:grpSpPr>
          <a:xfrm>
            <a:off x="9054189" y="5882136"/>
            <a:ext cx="535082" cy="461665"/>
            <a:chOff x="9054189" y="5882136"/>
            <a:chExt cx="535082" cy="461665"/>
          </a:xfrm>
        </p:grpSpPr>
        <p:cxnSp>
          <p:nvCxnSpPr>
            <p:cNvPr id="211" name="直線矢印コネクタ 210">
              <a:extLst>
                <a:ext uri="{FF2B5EF4-FFF2-40B4-BE49-F238E27FC236}">
                  <a16:creationId xmlns:a16="http://schemas.microsoft.com/office/drawing/2014/main" id="{68D0E902-03D8-D9BA-10EE-452E79C4CCEC}"/>
                </a:ext>
              </a:extLst>
            </p:cNvPr>
            <p:cNvCxnSpPr>
              <a:cxnSpLocks/>
            </p:cNvCxnSpPr>
            <p:nvPr/>
          </p:nvCxnSpPr>
          <p:spPr>
            <a:xfrm>
              <a:off x="9054189" y="5949280"/>
              <a:ext cx="535082"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5" name="テキスト ボックス 214">
                  <a:extLst>
                    <a:ext uri="{FF2B5EF4-FFF2-40B4-BE49-F238E27FC236}">
                      <a16:creationId xmlns:a16="http://schemas.microsoft.com/office/drawing/2014/main" id="{52B18601-4EE5-0E6F-299C-548EC7EEE56B}"/>
                    </a:ext>
                  </a:extLst>
                </p:cNvPr>
                <p:cNvSpPr txBox="1"/>
                <p:nvPr/>
              </p:nvSpPr>
              <p:spPr>
                <a:xfrm>
                  <a:off x="9112948" y="5882136"/>
                  <a:ext cx="386773"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2400" b="0" i="1" smtClean="0">
                            <a:solidFill>
                              <a:srgbClr val="FF0000"/>
                            </a:solidFill>
                            <a:latin typeface="Cambria Math" panose="02040503050406030204" pitchFamily="18" charset="0"/>
                            <a:ea typeface="MS UI Gothic" panose="020B0600070205080204" pitchFamily="50" charset="-128"/>
                          </a:rPr>
                          <m:t>𝑖</m:t>
                        </m:r>
                      </m:oMath>
                    </m:oMathPara>
                  </a14:m>
                  <a:endParaRPr kumimoji="1" lang="ja-JP" altLang="en-US" sz="2400" dirty="0">
                    <a:solidFill>
                      <a:srgbClr val="FF0000"/>
                    </a:solidFill>
                    <a:latin typeface="MS UI Gothic" panose="020B0600070205080204" pitchFamily="50" charset="-128"/>
                    <a:ea typeface="MS UI Gothic" panose="020B0600070205080204" pitchFamily="50" charset="-128"/>
                  </a:endParaRPr>
                </a:p>
              </p:txBody>
            </p:sp>
          </mc:Choice>
          <mc:Fallback xmlns="">
            <p:sp>
              <p:nvSpPr>
                <p:cNvPr id="215" name="テキスト ボックス 214">
                  <a:extLst>
                    <a:ext uri="{FF2B5EF4-FFF2-40B4-BE49-F238E27FC236}">
                      <a16:creationId xmlns:a16="http://schemas.microsoft.com/office/drawing/2014/main" id="{52B18601-4EE5-0E6F-299C-548EC7EEE56B}"/>
                    </a:ext>
                  </a:extLst>
                </p:cNvPr>
                <p:cNvSpPr txBox="1">
                  <a:spLocks noRot="1" noChangeAspect="1" noMove="1" noResize="1" noEditPoints="1" noAdjustHandles="1" noChangeArrowheads="1" noChangeShapeType="1" noTextEdit="1"/>
                </p:cNvSpPr>
                <p:nvPr/>
              </p:nvSpPr>
              <p:spPr>
                <a:xfrm>
                  <a:off x="9112948" y="5882136"/>
                  <a:ext cx="386773" cy="461665"/>
                </a:xfrm>
                <a:prstGeom prst="rect">
                  <a:avLst/>
                </a:prstGeom>
                <a:blipFill>
                  <a:blip r:embed="rId5"/>
                  <a:stretch>
                    <a:fillRect/>
                  </a:stretch>
                </a:blipFill>
                <a:ln w="6350" cap="flat" cmpd="sng" algn="ctr">
                  <a:noFill/>
                  <a:prstDash val="solid"/>
                  <a:miter lim="800000"/>
                </a:ln>
                <a:effectLst/>
              </p:spPr>
              <p:txBody>
                <a:bodyPr/>
                <a:lstStyle/>
                <a:p>
                  <a:r>
                    <a:rPr lang="ja-JP" altLang="en-US">
                      <a:noFill/>
                    </a:rPr>
                    <a:t> </a:t>
                  </a:r>
                </a:p>
              </p:txBody>
            </p:sp>
          </mc:Fallback>
        </mc:AlternateContent>
      </p:grpSp>
      <p:sp>
        <p:nvSpPr>
          <p:cNvPr id="2" name="テキスト ボックス 1">
            <a:extLst>
              <a:ext uri="{FF2B5EF4-FFF2-40B4-BE49-F238E27FC236}">
                <a16:creationId xmlns:a16="http://schemas.microsoft.com/office/drawing/2014/main" id="{1B69CE35-A408-0281-07E5-855E90F2B8E2}"/>
              </a:ext>
            </a:extLst>
          </p:cNvPr>
          <p:cNvSpPr txBox="1"/>
          <p:nvPr/>
        </p:nvSpPr>
        <p:spPr>
          <a:xfrm>
            <a:off x="11372696" y="2962297"/>
            <a:ext cx="516488" cy="369332"/>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1800" dirty="0">
                <a:latin typeface="MS UI Gothic" panose="020B0600070205080204" pitchFamily="50" charset="-128"/>
                <a:ea typeface="MS UI Gothic" panose="020B0600070205080204" pitchFamily="50" charset="-128"/>
              </a:rPr>
              <a:t>0 V</a:t>
            </a:r>
            <a:endParaRPr kumimoji="1" lang="ja-JP" altLang="en-US" sz="1800" dirty="0">
              <a:latin typeface="MS UI Gothic" panose="020B0600070205080204" pitchFamily="50" charset="-128"/>
              <a:ea typeface="MS UI Gothic" panose="020B0600070205080204" pitchFamily="50" charset="-128"/>
            </a:endParaRPr>
          </a:p>
        </p:txBody>
      </p:sp>
      <p:sp>
        <p:nvSpPr>
          <p:cNvPr id="3" name="テキスト ボックス 2">
            <a:extLst>
              <a:ext uri="{FF2B5EF4-FFF2-40B4-BE49-F238E27FC236}">
                <a16:creationId xmlns:a16="http://schemas.microsoft.com/office/drawing/2014/main" id="{CB3C382C-4E55-B44F-3A68-1F924A8C5A75}"/>
              </a:ext>
            </a:extLst>
          </p:cNvPr>
          <p:cNvSpPr txBox="1"/>
          <p:nvPr/>
        </p:nvSpPr>
        <p:spPr>
          <a:xfrm>
            <a:off x="11300560" y="1550408"/>
            <a:ext cx="678391" cy="369332"/>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1800" dirty="0">
                <a:latin typeface="MS UI Gothic" panose="020B0600070205080204" pitchFamily="50" charset="-128"/>
                <a:ea typeface="MS UI Gothic" panose="020B0600070205080204" pitchFamily="50" charset="-128"/>
              </a:rPr>
              <a:t>1.5 V</a:t>
            </a:r>
            <a:endParaRPr kumimoji="1" lang="ja-JP" altLang="en-US" sz="1800" dirty="0">
              <a:latin typeface="MS UI Gothic" panose="020B0600070205080204" pitchFamily="50" charset="-128"/>
              <a:ea typeface="MS UI Gothic" panose="020B0600070205080204" pitchFamily="50" charset="-128"/>
            </a:endParaRPr>
          </a:p>
        </p:txBody>
      </p:sp>
      <p:sp>
        <p:nvSpPr>
          <p:cNvPr id="6" name="テキスト ボックス 5">
            <a:extLst>
              <a:ext uri="{FF2B5EF4-FFF2-40B4-BE49-F238E27FC236}">
                <a16:creationId xmlns:a16="http://schemas.microsoft.com/office/drawing/2014/main" id="{3354E54E-ACBA-0E6C-DAC9-C45F40A8BCD8}"/>
              </a:ext>
            </a:extLst>
          </p:cNvPr>
          <p:cNvSpPr txBox="1"/>
          <p:nvPr/>
        </p:nvSpPr>
        <p:spPr>
          <a:xfrm>
            <a:off x="4933152" y="2939053"/>
            <a:ext cx="516488" cy="369332"/>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1800" dirty="0">
                <a:latin typeface="MS UI Gothic" panose="020B0600070205080204" pitchFamily="50" charset="-128"/>
                <a:ea typeface="MS UI Gothic" panose="020B0600070205080204" pitchFamily="50" charset="-128"/>
              </a:rPr>
              <a:t>0 V</a:t>
            </a:r>
            <a:endParaRPr kumimoji="1" lang="ja-JP" altLang="en-US" sz="1800" dirty="0">
              <a:latin typeface="MS UI Gothic" panose="020B0600070205080204" pitchFamily="50" charset="-128"/>
              <a:ea typeface="MS UI Gothic" panose="020B0600070205080204" pitchFamily="50" charset="-128"/>
            </a:endParaRPr>
          </a:p>
        </p:txBody>
      </p:sp>
      <p:sp>
        <p:nvSpPr>
          <p:cNvPr id="7" name="テキスト ボックス 6">
            <a:extLst>
              <a:ext uri="{FF2B5EF4-FFF2-40B4-BE49-F238E27FC236}">
                <a16:creationId xmlns:a16="http://schemas.microsoft.com/office/drawing/2014/main" id="{E5A6C2DF-8946-3B9F-7B5D-BD45691CFA9C}"/>
              </a:ext>
            </a:extLst>
          </p:cNvPr>
          <p:cNvSpPr txBox="1"/>
          <p:nvPr/>
        </p:nvSpPr>
        <p:spPr>
          <a:xfrm>
            <a:off x="4861016" y="1527164"/>
            <a:ext cx="678391" cy="369332"/>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1800" dirty="0">
                <a:latin typeface="MS UI Gothic" panose="020B0600070205080204" pitchFamily="50" charset="-128"/>
                <a:ea typeface="MS UI Gothic" panose="020B0600070205080204" pitchFamily="50" charset="-128"/>
              </a:rPr>
              <a:t>1.5 V</a:t>
            </a:r>
            <a:endParaRPr kumimoji="1" lang="ja-JP" altLang="en-US" sz="1800" dirty="0">
              <a:latin typeface="MS UI Gothic" panose="020B0600070205080204" pitchFamily="50" charset="-128"/>
              <a:ea typeface="MS UI Gothic" panose="020B0600070205080204" pitchFamily="50" charset="-128"/>
            </a:endParaRPr>
          </a:p>
        </p:txBody>
      </p:sp>
      <p:sp>
        <p:nvSpPr>
          <p:cNvPr id="8" name="テキスト ボックス 7">
            <a:extLst>
              <a:ext uri="{FF2B5EF4-FFF2-40B4-BE49-F238E27FC236}">
                <a16:creationId xmlns:a16="http://schemas.microsoft.com/office/drawing/2014/main" id="{5E111D97-DA52-5997-1EC6-E7D8E64EAD68}"/>
              </a:ext>
            </a:extLst>
          </p:cNvPr>
          <p:cNvSpPr txBox="1"/>
          <p:nvPr/>
        </p:nvSpPr>
        <p:spPr>
          <a:xfrm>
            <a:off x="296581" y="2936473"/>
            <a:ext cx="516488" cy="369332"/>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1800" dirty="0">
                <a:latin typeface="MS UI Gothic" panose="020B0600070205080204" pitchFamily="50" charset="-128"/>
                <a:ea typeface="MS UI Gothic" panose="020B0600070205080204" pitchFamily="50" charset="-128"/>
              </a:rPr>
              <a:t>0 V</a:t>
            </a:r>
            <a:endParaRPr kumimoji="1" lang="ja-JP" altLang="en-US" sz="1800" dirty="0">
              <a:latin typeface="MS UI Gothic" panose="020B0600070205080204" pitchFamily="50" charset="-128"/>
              <a:ea typeface="MS UI Gothic" panose="020B0600070205080204" pitchFamily="50" charset="-128"/>
            </a:endParaRPr>
          </a:p>
        </p:txBody>
      </p:sp>
      <p:sp>
        <p:nvSpPr>
          <p:cNvPr id="9" name="テキスト ボックス 8">
            <a:extLst>
              <a:ext uri="{FF2B5EF4-FFF2-40B4-BE49-F238E27FC236}">
                <a16:creationId xmlns:a16="http://schemas.microsoft.com/office/drawing/2014/main" id="{F488C28D-712B-1465-5DBA-7C2A3C2D2E73}"/>
              </a:ext>
            </a:extLst>
          </p:cNvPr>
          <p:cNvSpPr txBox="1"/>
          <p:nvPr/>
        </p:nvSpPr>
        <p:spPr>
          <a:xfrm>
            <a:off x="224445" y="1524584"/>
            <a:ext cx="678391" cy="369332"/>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1800" dirty="0">
                <a:latin typeface="MS UI Gothic" panose="020B0600070205080204" pitchFamily="50" charset="-128"/>
                <a:ea typeface="MS UI Gothic" panose="020B0600070205080204" pitchFamily="50" charset="-128"/>
              </a:rPr>
              <a:t>1.5 V</a:t>
            </a:r>
            <a:endParaRPr kumimoji="1" lang="ja-JP" altLang="en-US" sz="1800" dirty="0">
              <a:latin typeface="MS UI Gothic" panose="020B0600070205080204" pitchFamily="50" charset="-128"/>
              <a:ea typeface="MS UI Gothic" panose="020B0600070205080204" pitchFamily="50" charset="-128"/>
            </a:endParaRPr>
          </a:p>
        </p:txBody>
      </p:sp>
      <p:sp>
        <p:nvSpPr>
          <p:cNvPr id="10" name="テキスト ボックス 9">
            <a:extLst>
              <a:ext uri="{FF2B5EF4-FFF2-40B4-BE49-F238E27FC236}">
                <a16:creationId xmlns:a16="http://schemas.microsoft.com/office/drawing/2014/main" id="{79D10189-A424-DCE6-5A32-6795C39BDE0D}"/>
              </a:ext>
            </a:extLst>
          </p:cNvPr>
          <p:cNvSpPr txBox="1"/>
          <p:nvPr/>
        </p:nvSpPr>
        <p:spPr>
          <a:xfrm>
            <a:off x="11371850" y="5633404"/>
            <a:ext cx="516488" cy="369332"/>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1800" dirty="0">
                <a:latin typeface="MS UI Gothic" panose="020B0600070205080204" pitchFamily="50" charset="-128"/>
                <a:ea typeface="MS UI Gothic" panose="020B0600070205080204" pitchFamily="50" charset="-128"/>
              </a:rPr>
              <a:t>0 V</a:t>
            </a:r>
            <a:endParaRPr kumimoji="1" lang="ja-JP" altLang="en-US" sz="1800" dirty="0">
              <a:latin typeface="MS UI Gothic" panose="020B0600070205080204" pitchFamily="50" charset="-128"/>
              <a:ea typeface="MS UI Gothic" panose="020B0600070205080204" pitchFamily="50" charset="-128"/>
            </a:endParaRPr>
          </a:p>
        </p:txBody>
      </p:sp>
      <p:sp>
        <p:nvSpPr>
          <p:cNvPr id="11" name="テキスト ボックス 10">
            <a:extLst>
              <a:ext uri="{FF2B5EF4-FFF2-40B4-BE49-F238E27FC236}">
                <a16:creationId xmlns:a16="http://schemas.microsoft.com/office/drawing/2014/main" id="{0EF4E5E4-030E-E20A-DB43-AF1EDD2323CA}"/>
              </a:ext>
            </a:extLst>
          </p:cNvPr>
          <p:cNvSpPr txBox="1"/>
          <p:nvPr/>
        </p:nvSpPr>
        <p:spPr>
          <a:xfrm>
            <a:off x="11299714" y="4221515"/>
            <a:ext cx="678391" cy="369332"/>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1800" dirty="0">
                <a:latin typeface="MS UI Gothic" panose="020B0600070205080204" pitchFamily="50" charset="-128"/>
                <a:ea typeface="MS UI Gothic" panose="020B0600070205080204" pitchFamily="50" charset="-128"/>
              </a:rPr>
              <a:t>1.5 V</a:t>
            </a:r>
            <a:endParaRPr kumimoji="1" lang="ja-JP" altLang="en-US" sz="1800" dirty="0">
              <a:latin typeface="MS UI Gothic" panose="020B0600070205080204" pitchFamily="50" charset="-128"/>
              <a:ea typeface="MS UI Gothic" panose="020B0600070205080204" pitchFamily="50" charset="-128"/>
            </a:endParaRPr>
          </a:p>
        </p:txBody>
      </p:sp>
      <p:sp>
        <p:nvSpPr>
          <p:cNvPr id="13" name="スライド番号プレースホルダー 12">
            <a:extLst>
              <a:ext uri="{FF2B5EF4-FFF2-40B4-BE49-F238E27FC236}">
                <a16:creationId xmlns:a16="http://schemas.microsoft.com/office/drawing/2014/main" id="{2D9B3DE1-6935-09D2-6DC8-5FDCECCD8CE8}"/>
              </a:ext>
            </a:extLst>
          </p:cNvPr>
          <p:cNvSpPr>
            <a:spLocks noGrp="1"/>
          </p:cNvSpPr>
          <p:nvPr>
            <p:ph type="sldNum" sz="quarter" idx="4"/>
          </p:nvPr>
        </p:nvSpPr>
        <p:spPr/>
        <p:txBody>
          <a:bodyPr/>
          <a:lstStyle/>
          <a:p>
            <a:r>
              <a:rPr lang="en-US" altLang="ja-JP"/>
              <a:t>P. </a:t>
            </a:r>
            <a:fld id="{46905B5D-1FC7-487A-AD75-007BD4BDDA5E}" type="slidenum">
              <a:rPr lang="ja-JP" altLang="en-US" smtClean="0"/>
              <a:pPr/>
              <a:t>46</a:t>
            </a:fld>
            <a:endParaRPr lang="ja-JP" altLang="en-US" b="1" dirty="0"/>
          </a:p>
        </p:txBody>
      </p:sp>
    </p:spTree>
    <p:extLst>
      <p:ext uri="{BB962C8B-B14F-4D97-AF65-F5344CB8AC3E}">
        <p14:creationId xmlns:p14="http://schemas.microsoft.com/office/powerpoint/2010/main" val="36052724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704AD310-CFA7-A73A-1DF8-52DF2464DE51}"/>
              </a:ext>
            </a:extLst>
          </p:cNvPr>
          <p:cNvSpPr>
            <a:spLocks noGrp="1"/>
          </p:cNvSpPr>
          <p:nvPr>
            <p:ph idx="1"/>
          </p:nvPr>
        </p:nvSpPr>
        <p:spPr>
          <a:xfrm>
            <a:off x="334434" y="623890"/>
            <a:ext cx="6398895" cy="5773737"/>
          </a:xfrm>
        </p:spPr>
        <p:txBody>
          <a:bodyPr/>
          <a:lstStyle/>
          <a:p>
            <a:pPr algn="just"/>
            <a:r>
              <a:rPr kumimoji="1" lang="ja-JP" altLang="en-US" sz="2400" dirty="0"/>
              <a:t>追加した導線の片方にスイッチを付けると，左右の回路を独立にしたり一体にしたりと切り替えることが出来る．</a:t>
            </a:r>
            <a:endParaRPr kumimoji="1" lang="en-US" altLang="ja-JP" sz="2400" dirty="0"/>
          </a:p>
          <a:p>
            <a:pPr algn="just"/>
            <a:r>
              <a:rPr kumimoji="1" lang="ja-JP" altLang="en-US" sz="2400" dirty="0"/>
              <a:t>右側の電池を２個に増やしてスイッチ</a:t>
            </a:r>
            <a:r>
              <a:rPr kumimoji="1" lang="en-US" altLang="ja-JP" sz="2400" dirty="0"/>
              <a:t>ON</a:t>
            </a:r>
            <a:r>
              <a:rPr kumimoji="1" lang="ja-JP" altLang="en-US" sz="2400" dirty="0"/>
              <a:t>にすると，左側の電池に逆電流が流れるため</a:t>
            </a:r>
            <a:r>
              <a:rPr lang="ja-JP" altLang="en-US" dirty="0"/>
              <a:t>，</a:t>
            </a:r>
            <a:r>
              <a:rPr kumimoji="1" lang="ja-JP" altLang="en-US" sz="2400" dirty="0"/>
              <a:t>危険</a:t>
            </a:r>
            <a:r>
              <a:rPr lang="ja-JP" altLang="en-US" dirty="0"/>
              <a:t>．</a:t>
            </a:r>
            <a:r>
              <a:rPr lang="ja-JP" altLang="en-US" sz="1600" dirty="0"/>
              <a:t>（右下図）</a:t>
            </a:r>
            <a:endParaRPr kumimoji="1" lang="en-US" altLang="ja-JP" sz="2400" dirty="0"/>
          </a:p>
          <a:p>
            <a:pPr algn="just"/>
            <a:r>
              <a:rPr lang="ja-JP" altLang="en-US" sz="2400" dirty="0"/>
              <a:t>スイッチ</a:t>
            </a:r>
            <a:r>
              <a:rPr lang="en-US" altLang="ja-JP" sz="2400" dirty="0"/>
              <a:t>OFF</a:t>
            </a:r>
            <a:r>
              <a:rPr lang="ja-JP" altLang="en-US" sz="2400" dirty="0"/>
              <a:t>にすると，左右で＋極の電位が同じになるため，左側電池の－極の電位が浮き上がる．</a:t>
            </a:r>
            <a:endParaRPr kumimoji="1" lang="en-US" altLang="ja-JP" sz="2400" dirty="0"/>
          </a:p>
          <a:p>
            <a:endParaRPr lang="en-US" altLang="ja-JP" sz="2400" dirty="0"/>
          </a:p>
          <a:p>
            <a:pPr marL="0" indent="0">
              <a:buNone/>
            </a:pPr>
            <a:endParaRPr kumimoji="1" lang="ja-JP" altLang="en-US" sz="2400" dirty="0"/>
          </a:p>
        </p:txBody>
      </p:sp>
      <p:sp>
        <p:nvSpPr>
          <p:cNvPr id="3" name="タイトル 2">
            <a:extLst>
              <a:ext uri="{FF2B5EF4-FFF2-40B4-BE49-F238E27FC236}">
                <a16:creationId xmlns:a16="http://schemas.microsoft.com/office/drawing/2014/main" id="{07CC6E98-13FA-9733-51E3-9A1A85C55C76}"/>
              </a:ext>
            </a:extLst>
          </p:cNvPr>
          <p:cNvSpPr>
            <a:spLocks noGrp="1"/>
          </p:cNvSpPr>
          <p:nvPr>
            <p:ph type="title"/>
          </p:nvPr>
        </p:nvSpPr>
        <p:spPr/>
        <p:txBody>
          <a:bodyPr/>
          <a:lstStyle/>
          <a:p>
            <a:r>
              <a:rPr lang="ja-JP" altLang="en-US" dirty="0"/>
              <a:t>単純化した電池回路のお話（続き）</a:t>
            </a:r>
            <a:endParaRPr kumimoji="1" lang="ja-JP" altLang="en-US" dirty="0"/>
          </a:p>
        </p:txBody>
      </p:sp>
      <p:grpSp>
        <p:nvGrpSpPr>
          <p:cNvPr id="6" name="グループ化 5">
            <a:extLst>
              <a:ext uri="{FF2B5EF4-FFF2-40B4-BE49-F238E27FC236}">
                <a16:creationId xmlns:a16="http://schemas.microsoft.com/office/drawing/2014/main" id="{C8C89D69-51C7-812C-32C2-EB34A86A5CCF}"/>
              </a:ext>
            </a:extLst>
          </p:cNvPr>
          <p:cNvGrpSpPr/>
          <p:nvPr/>
        </p:nvGrpSpPr>
        <p:grpSpPr>
          <a:xfrm rot="5400000" flipH="1" flipV="1">
            <a:off x="9934379" y="1396909"/>
            <a:ext cx="1438341" cy="605982"/>
            <a:chOff x="8005197" y="932481"/>
            <a:chExt cx="1374440" cy="608139"/>
          </a:xfrm>
        </p:grpSpPr>
        <p:grpSp>
          <p:nvGrpSpPr>
            <p:cNvPr id="13" name="グループ化 12">
              <a:extLst>
                <a:ext uri="{FF2B5EF4-FFF2-40B4-BE49-F238E27FC236}">
                  <a16:creationId xmlns:a16="http://schemas.microsoft.com/office/drawing/2014/main" id="{1C5C3426-968E-B1F7-E586-262EC8E34DF3}"/>
                </a:ext>
              </a:extLst>
            </p:cNvPr>
            <p:cNvGrpSpPr/>
            <p:nvPr/>
          </p:nvGrpSpPr>
          <p:grpSpPr>
            <a:xfrm>
              <a:off x="8005197" y="932481"/>
              <a:ext cx="1374440" cy="608139"/>
              <a:chOff x="2297705" y="1341731"/>
              <a:chExt cx="1374440" cy="608139"/>
            </a:xfrm>
          </p:grpSpPr>
          <p:cxnSp>
            <p:nvCxnSpPr>
              <p:cNvPr id="18" name="直線コネクタ 17">
                <a:extLst>
                  <a:ext uri="{FF2B5EF4-FFF2-40B4-BE49-F238E27FC236}">
                    <a16:creationId xmlns:a16="http://schemas.microsoft.com/office/drawing/2014/main" id="{B496EA36-6D07-7B38-291B-7F984EF244C9}"/>
                  </a:ext>
                </a:extLst>
              </p:cNvPr>
              <p:cNvCxnSpPr>
                <a:cxnSpLocks/>
              </p:cNvCxnSpPr>
              <p:nvPr/>
            </p:nvCxnSpPr>
            <p:spPr bwMode="auto">
              <a:xfrm flipH="1">
                <a:off x="2297705" y="1636102"/>
                <a:ext cx="63007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直線コネクタ 18">
                <a:extLst>
                  <a:ext uri="{FF2B5EF4-FFF2-40B4-BE49-F238E27FC236}">
                    <a16:creationId xmlns:a16="http://schemas.microsoft.com/office/drawing/2014/main" id="{ED16A8E2-ABE6-506B-7980-941D41216A4B}"/>
                  </a:ext>
                </a:extLst>
              </p:cNvPr>
              <p:cNvCxnSpPr>
                <a:cxnSpLocks/>
              </p:cNvCxnSpPr>
              <p:nvPr/>
            </p:nvCxnSpPr>
            <p:spPr bwMode="auto">
              <a:xfrm flipV="1">
                <a:off x="2927775" y="1469259"/>
                <a:ext cx="0" cy="33368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直線コネクタ 19">
                <a:extLst>
                  <a:ext uri="{FF2B5EF4-FFF2-40B4-BE49-F238E27FC236}">
                    <a16:creationId xmlns:a16="http://schemas.microsoft.com/office/drawing/2014/main" id="{0F2946D6-E5B7-1D5B-CEC5-999B1CFF41AD}"/>
                  </a:ext>
                </a:extLst>
              </p:cNvPr>
              <p:cNvCxnSpPr>
                <a:cxnSpLocks/>
              </p:cNvCxnSpPr>
              <p:nvPr/>
            </p:nvCxnSpPr>
            <p:spPr bwMode="auto">
              <a:xfrm flipV="1">
                <a:off x="3042075" y="1341731"/>
                <a:ext cx="0" cy="60813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線コネクタ 20">
                <a:extLst>
                  <a:ext uri="{FF2B5EF4-FFF2-40B4-BE49-F238E27FC236}">
                    <a16:creationId xmlns:a16="http://schemas.microsoft.com/office/drawing/2014/main" id="{63AECB65-5DA5-5B56-7090-2E38BDADDB3E}"/>
                  </a:ext>
                </a:extLst>
              </p:cNvPr>
              <p:cNvCxnSpPr>
                <a:cxnSpLocks/>
              </p:cNvCxnSpPr>
              <p:nvPr/>
            </p:nvCxnSpPr>
            <p:spPr bwMode="auto">
              <a:xfrm flipH="1">
                <a:off x="3042075" y="1636102"/>
                <a:ext cx="63007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 name="グループ化 13">
              <a:extLst>
                <a:ext uri="{FF2B5EF4-FFF2-40B4-BE49-F238E27FC236}">
                  <a16:creationId xmlns:a16="http://schemas.microsoft.com/office/drawing/2014/main" id="{E80A7000-8740-7A8F-AFF0-72533DBCE2CF}"/>
                </a:ext>
              </a:extLst>
            </p:cNvPr>
            <p:cNvGrpSpPr/>
            <p:nvPr/>
          </p:nvGrpSpPr>
          <p:grpSpPr>
            <a:xfrm>
              <a:off x="8822187" y="1334759"/>
              <a:ext cx="135015" cy="144274"/>
              <a:chOff x="7698305" y="683695"/>
              <a:chExt cx="135015" cy="158905"/>
            </a:xfrm>
          </p:grpSpPr>
          <p:cxnSp>
            <p:nvCxnSpPr>
              <p:cNvPr id="16" name="直線コネクタ 15">
                <a:extLst>
                  <a:ext uri="{FF2B5EF4-FFF2-40B4-BE49-F238E27FC236}">
                    <a16:creationId xmlns:a16="http://schemas.microsoft.com/office/drawing/2014/main" id="{D9B21562-CF1F-6327-2D17-EDC18338BC96}"/>
                  </a:ext>
                </a:extLst>
              </p:cNvPr>
              <p:cNvCxnSpPr/>
              <p:nvPr/>
            </p:nvCxnSpPr>
            <p:spPr bwMode="auto">
              <a:xfrm>
                <a:off x="7698305" y="763147"/>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直線コネクタ 16">
                <a:extLst>
                  <a:ext uri="{FF2B5EF4-FFF2-40B4-BE49-F238E27FC236}">
                    <a16:creationId xmlns:a16="http://schemas.microsoft.com/office/drawing/2014/main" id="{3F46C11C-D4D5-5F0A-9FBE-08F6D5951745}"/>
                  </a:ext>
                </a:extLst>
              </p:cNvPr>
              <p:cNvCxnSpPr>
                <a:cxnSpLocks/>
              </p:cNvCxnSpPr>
              <p:nvPr/>
            </p:nvCxnSpPr>
            <p:spPr bwMode="auto">
              <a:xfrm>
                <a:off x="7765812" y="683695"/>
                <a:ext cx="0" cy="15890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 name="直線コネクタ 14">
              <a:extLst>
                <a:ext uri="{FF2B5EF4-FFF2-40B4-BE49-F238E27FC236}">
                  <a16:creationId xmlns:a16="http://schemas.microsoft.com/office/drawing/2014/main" id="{C8B4CFA9-0664-7391-A24A-66590CA6790D}"/>
                </a:ext>
              </a:extLst>
            </p:cNvPr>
            <p:cNvCxnSpPr>
              <a:cxnSpLocks/>
            </p:cNvCxnSpPr>
            <p:nvPr/>
          </p:nvCxnSpPr>
          <p:spPr bwMode="auto">
            <a:xfrm>
              <a:off x="8399912" y="1399580"/>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 name="グループ化 6">
            <a:extLst>
              <a:ext uri="{FF2B5EF4-FFF2-40B4-BE49-F238E27FC236}">
                <a16:creationId xmlns:a16="http://schemas.microsoft.com/office/drawing/2014/main" id="{A61C4D45-7FDF-F345-0C3B-24A822036BAA}"/>
              </a:ext>
            </a:extLst>
          </p:cNvPr>
          <p:cNvGrpSpPr/>
          <p:nvPr/>
        </p:nvGrpSpPr>
        <p:grpSpPr>
          <a:xfrm rot="5400000" flipH="1">
            <a:off x="8500699" y="1558532"/>
            <a:ext cx="1438341" cy="282736"/>
            <a:chOff x="426545" y="1486880"/>
            <a:chExt cx="1562466" cy="314374"/>
          </a:xfrm>
        </p:grpSpPr>
        <p:sp>
          <p:nvSpPr>
            <p:cNvPr id="10" name="正方形/長方形 9">
              <a:extLst>
                <a:ext uri="{FF2B5EF4-FFF2-40B4-BE49-F238E27FC236}">
                  <a16:creationId xmlns:a16="http://schemas.microsoft.com/office/drawing/2014/main" id="{8D5AC072-7265-617E-EBC0-C8C72AFEFA6D}"/>
                </a:ext>
              </a:extLst>
            </p:cNvPr>
            <p:cNvSpPr/>
            <p:nvPr/>
          </p:nvSpPr>
          <p:spPr bwMode="auto">
            <a:xfrm>
              <a:off x="696575" y="1486880"/>
              <a:ext cx="1022406" cy="314374"/>
            </a:xfrm>
            <a:prstGeom prst="rect">
              <a:avLst/>
            </a:prstGeom>
            <a:noFill/>
            <a:ln w="38100">
              <a:solidFill>
                <a:schemeClr val="tx1"/>
              </a:solidFill>
              <a:round/>
              <a:headEnd/>
              <a:tailEnd/>
            </a:ln>
            <a:effectLst/>
          </p:spPr>
          <p:txBody>
            <a:bodyPr rtlCol="0" anchor="ctr"/>
            <a:lstStyle/>
            <a:p>
              <a:pPr algn="ctr"/>
              <a:endParaRPr kumimoji="1" lang="ja-JP" altLang="en-US"/>
            </a:p>
          </p:txBody>
        </p:sp>
        <p:cxnSp>
          <p:nvCxnSpPr>
            <p:cNvPr id="11" name="直線コネクタ 10">
              <a:extLst>
                <a:ext uri="{FF2B5EF4-FFF2-40B4-BE49-F238E27FC236}">
                  <a16:creationId xmlns:a16="http://schemas.microsoft.com/office/drawing/2014/main" id="{CF2B241D-C4B8-BE8B-0E9F-78939FFD4B2E}"/>
                </a:ext>
              </a:extLst>
            </p:cNvPr>
            <p:cNvCxnSpPr>
              <a:cxnSpLocks/>
            </p:cNvCxnSpPr>
            <p:nvPr/>
          </p:nvCxnSpPr>
          <p:spPr bwMode="auto">
            <a:xfrm flipH="1">
              <a:off x="426545" y="1655153"/>
              <a:ext cx="27003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直線コネクタ 11">
              <a:extLst>
                <a:ext uri="{FF2B5EF4-FFF2-40B4-BE49-F238E27FC236}">
                  <a16:creationId xmlns:a16="http://schemas.microsoft.com/office/drawing/2014/main" id="{76294AEF-7509-FEF5-A60A-7C0065D3AD7B}"/>
                </a:ext>
              </a:extLst>
            </p:cNvPr>
            <p:cNvCxnSpPr>
              <a:cxnSpLocks/>
            </p:cNvCxnSpPr>
            <p:nvPr/>
          </p:nvCxnSpPr>
          <p:spPr bwMode="auto">
            <a:xfrm>
              <a:off x="1718981" y="1644067"/>
              <a:ext cx="27003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 name="直線コネクタ 7">
            <a:extLst>
              <a:ext uri="{FF2B5EF4-FFF2-40B4-BE49-F238E27FC236}">
                <a16:creationId xmlns:a16="http://schemas.microsoft.com/office/drawing/2014/main" id="{236CF006-BF74-AE7B-EAD3-D0FC4B0104CF}"/>
              </a:ext>
            </a:extLst>
          </p:cNvPr>
          <p:cNvCxnSpPr>
            <a:cxnSpLocks/>
          </p:cNvCxnSpPr>
          <p:nvPr/>
        </p:nvCxnSpPr>
        <p:spPr>
          <a:xfrm flipH="1">
            <a:off x="9195208" y="2419069"/>
            <a:ext cx="1459627"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CA6EFA88-357E-9B66-B792-84F8646C8F5C}"/>
              </a:ext>
            </a:extLst>
          </p:cNvPr>
          <p:cNvCxnSpPr>
            <a:cxnSpLocks/>
          </p:cNvCxnSpPr>
          <p:nvPr/>
        </p:nvCxnSpPr>
        <p:spPr>
          <a:xfrm flipH="1">
            <a:off x="9208568" y="992335"/>
            <a:ext cx="1427713"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5F877F60-C47E-68C3-F0B9-9223EB55382A}"/>
              </a:ext>
            </a:extLst>
          </p:cNvPr>
          <p:cNvCxnSpPr>
            <a:cxnSpLocks/>
          </p:cNvCxnSpPr>
          <p:nvPr/>
        </p:nvCxnSpPr>
        <p:spPr>
          <a:xfrm>
            <a:off x="8496926" y="988695"/>
            <a:ext cx="734321" cy="363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 name="グループ化 23">
            <a:extLst>
              <a:ext uri="{FF2B5EF4-FFF2-40B4-BE49-F238E27FC236}">
                <a16:creationId xmlns:a16="http://schemas.microsoft.com/office/drawing/2014/main" id="{5BDBFB3D-6855-3F18-1D28-D0C39C4694A9}"/>
              </a:ext>
            </a:extLst>
          </p:cNvPr>
          <p:cNvGrpSpPr/>
          <p:nvPr/>
        </p:nvGrpSpPr>
        <p:grpSpPr>
          <a:xfrm rot="16200000" flipV="1">
            <a:off x="6328528" y="1395829"/>
            <a:ext cx="1438341" cy="608139"/>
            <a:chOff x="8005197" y="932481"/>
            <a:chExt cx="1374440" cy="608139"/>
          </a:xfrm>
        </p:grpSpPr>
        <p:grpSp>
          <p:nvGrpSpPr>
            <p:cNvPr id="31" name="グループ化 30">
              <a:extLst>
                <a:ext uri="{FF2B5EF4-FFF2-40B4-BE49-F238E27FC236}">
                  <a16:creationId xmlns:a16="http://schemas.microsoft.com/office/drawing/2014/main" id="{A18E1138-5507-48B3-F215-96AEBD6CF6BA}"/>
                </a:ext>
              </a:extLst>
            </p:cNvPr>
            <p:cNvGrpSpPr/>
            <p:nvPr/>
          </p:nvGrpSpPr>
          <p:grpSpPr>
            <a:xfrm>
              <a:off x="8005197" y="932481"/>
              <a:ext cx="1374440" cy="608139"/>
              <a:chOff x="2297705" y="1341731"/>
              <a:chExt cx="1374440" cy="608139"/>
            </a:xfrm>
          </p:grpSpPr>
          <p:cxnSp>
            <p:nvCxnSpPr>
              <p:cNvPr id="36" name="直線コネクタ 35">
                <a:extLst>
                  <a:ext uri="{FF2B5EF4-FFF2-40B4-BE49-F238E27FC236}">
                    <a16:creationId xmlns:a16="http://schemas.microsoft.com/office/drawing/2014/main" id="{D5BEFB96-E345-FBE8-D0F8-BDF884478278}"/>
                  </a:ext>
                </a:extLst>
              </p:cNvPr>
              <p:cNvCxnSpPr>
                <a:cxnSpLocks/>
              </p:cNvCxnSpPr>
              <p:nvPr/>
            </p:nvCxnSpPr>
            <p:spPr bwMode="auto">
              <a:xfrm flipH="1">
                <a:off x="2297705" y="1636102"/>
                <a:ext cx="63007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直線コネクタ 36">
                <a:extLst>
                  <a:ext uri="{FF2B5EF4-FFF2-40B4-BE49-F238E27FC236}">
                    <a16:creationId xmlns:a16="http://schemas.microsoft.com/office/drawing/2014/main" id="{37DA277C-7FDC-2BA0-8481-9C8D4EE8BA4A}"/>
                  </a:ext>
                </a:extLst>
              </p:cNvPr>
              <p:cNvCxnSpPr>
                <a:cxnSpLocks/>
              </p:cNvCxnSpPr>
              <p:nvPr/>
            </p:nvCxnSpPr>
            <p:spPr bwMode="auto">
              <a:xfrm flipV="1">
                <a:off x="2927775" y="1469259"/>
                <a:ext cx="0" cy="33368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直線コネクタ 37">
                <a:extLst>
                  <a:ext uri="{FF2B5EF4-FFF2-40B4-BE49-F238E27FC236}">
                    <a16:creationId xmlns:a16="http://schemas.microsoft.com/office/drawing/2014/main" id="{C814E155-11B3-3248-12C4-CC22191DE874}"/>
                  </a:ext>
                </a:extLst>
              </p:cNvPr>
              <p:cNvCxnSpPr>
                <a:cxnSpLocks/>
              </p:cNvCxnSpPr>
              <p:nvPr/>
            </p:nvCxnSpPr>
            <p:spPr bwMode="auto">
              <a:xfrm flipV="1">
                <a:off x="3042075" y="1341731"/>
                <a:ext cx="0" cy="60813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直線コネクタ 38">
                <a:extLst>
                  <a:ext uri="{FF2B5EF4-FFF2-40B4-BE49-F238E27FC236}">
                    <a16:creationId xmlns:a16="http://schemas.microsoft.com/office/drawing/2014/main" id="{64A1856C-A005-5780-843D-BE3747B723E9}"/>
                  </a:ext>
                </a:extLst>
              </p:cNvPr>
              <p:cNvCxnSpPr>
                <a:cxnSpLocks/>
              </p:cNvCxnSpPr>
              <p:nvPr/>
            </p:nvCxnSpPr>
            <p:spPr bwMode="auto">
              <a:xfrm flipH="1">
                <a:off x="3042075" y="1636102"/>
                <a:ext cx="63007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 name="グループ化 31">
              <a:extLst>
                <a:ext uri="{FF2B5EF4-FFF2-40B4-BE49-F238E27FC236}">
                  <a16:creationId xmlns:a16="http://schemas.microsoft.com/office/drawing/2014/main" id="{27DAE551-3430-F54A-6A1A-47BEF2C37435}"/>
                </a:ext>
              </a:extLst>
            </p:cNvPr>
            <p:cNvGrpSpPr/>
            <p:nvPr/>
          </p:nvGrpSpPr>
          <p:grpSpPr>
            <a:xfrm>
              <a:off x="8822187" y="1334759"/>
              <a:ext cx="135015" cy="144274"/>
              <a:chOff x="7698305" y="683695"/>
              <a:chExt cx="135015" cy="158905"/>
            </a:xfrm>
          </p:grpSpPr>
          <p:cxnSp>
            <p:nvCxnSpPr>
              <p:cNvPr id="34" name="直線コネクタ 33">
                <a:extLst>
                  <a:ext uri="{FF2B5EF4-FFF2-40B4-BE49-F238E27FC236}">
                    <a16:creationId xmlns:a16="http://schemas.microsoft.com/office/drawing/2014/main" id="{45FD9BFA-8C15-05E2-1AC0-1F7A4B8C5330}"/>
                  </a:ext>
                </a:extLst>
              </p:cNvPr>
              <p:cNvCxnSpPr/>
              <p:nvPr/>
            </p:nvCxnSpPr>
            <p:spPr bwMode="auto">
              <a:xfrm>
                <a:off x="7698305" y="763147"/>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直線コネクタ 34">
                <a:extLst>
                  <a:ext uri="{FF2B5EF4-FFF2-40B4-BE49-F238E27FC236}">
                    <a16:creationId xmlns:a16="http://schemas.microsoft.com/office/drawing/2014/main" id="{B6A724F1-72C3-FBAA-0AB0-1AF452B00693}"/>
                  </a:ext>
                </a:extLst>
              </p:cNvPr>
              <p:cNvCxnSpPr>
                <a:cxnSpLocks/>
              </p:cNvCxnSpPr>
              <p:nvPr/>
            </p:nvCxnSpPr>
            <p:spPr bwMode="auto">
              <a:xfrm>
                <a:off x="7765812" y="683695"/>
                <a:ext cx="0" cy="15890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 name="直線コネクタ 32">
              <a:extLst>
                <a:ext uri="{FF2B5EF4-FFF2-40B4-BE49-F238E27FC236}">
                  <a16:creationId xmlns:a16="http://schemas.microsoft.com/office/drawing/2014/main" id="{124FFF53-3AA7-0549-D487-251F94FF398D}"/>
                </a:ext>
              </a:extLst>
            </p:cNvPr>
            <p:cNvCxnSpPr>
              <a:cxnSpLocks/>
            </p:cNvCxnSpPr>
            <p:nvPr/>
          </p:nvCxnSpPr>
          <p:spPr bwMode="auto">
            <a:xfrm>
              <a:off x="8399912" y="1399580"/>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5" name="グループ化 24">
            <a:extLst>
              <a:ext uri="{FF2B5EF4-FFF2-40B4-BE49-F238E27FC236}">
                <a16:creationId xmlns:a16="http://schemas.microsoft.com/office/drawing/2014/main" id="{68AB7FBD-D3F0-E694-5956-9D61A5327A7E}"/>
              </a:ext>
            </a:extLst>
          </p:cNvPr>
          <p:cNvGrpSpPr/>
          <p:nvPr/>
        </p:nvGrpSpPr>
        <p:grpSpPr>
          <a:xfrm rot="16200000">
            <a:off x="7767312" y="1558028"/>
            <a:ext cx="1438338" cy="283742"/>
            <a:chOff x="426547" y="1486879"/>
            <a:chExt cx="1562463" cy="314374"/>
          </a:xfrm>
        </p:grpSpPr>
        <p:sp>
          <p:nvSpPr>
            <p:cNvPr id="28" name="正方形/長方形 27">
              <a:extLst>
                <a:ext uri="{FF2B5EF4-FFF2-40B4-BE49-F238E27FC236}">
                  <a16:creationId xmlns:a16="http://schemas.microsoft.com/office/drawing/2014/main" id="{E31FCECF-7A20-8057-1A41-632E26389850}"/>
                </a:ext>
              </a:extLst>
            </p:cNvPr>
            <p:cNvSpPr/>
            <p:nvPr/>
          </p:nvSpPr>
          <p:spPr bwMode="auto">
            <a:xfrm>
              <a:off x="970353" y="1486879"/>
              <a:ext cx="431993" cy="314374"/>
            </a:xfrm>
            <a:prstGeom prst="rect">
              <a:avLst/>
            </a:prstGeom>
            <a:noFill/>
            <a:ln w="38100">
              <a:solidFill>
                <a:schemeClr val="tx1"/>
              </a:solidFill>
              <a:round/>
              <a:headEnd/>
              <a:tailEnd/>
            </a:ln>
            <a:effectLst/>
          </p:spPr>
          <p:txBody>
            <a:bodyPr rtlCol="0" anchor="ctr"/>
            <a:lstStyle/>
            <a:p>
              <a:pPr algn="ctr"/>
              <a:endParaRPr kumimoji="1" lang="ja-JP" altLang="en-US"/>
            </a:p>
          </p:txBody>
        </p:sp>
        <p:cxnSp>
          <p:nvCxnSpPr>
            <p:cNvPr id="29" name="直線コネクタ 28">
              <a:extLst>
                <a:ext uri="{FF2B5EF4-FFF2-40B4-BE49-F238E27FC236}">
                  <a16:creationId xmlns:a16="http://schemas.microsoft.com/office/drawing/2014/main" id="{8F6A3351-5694-6D7E-46D6-E40D76DC2F52}"/>
                </a:ext>
              </a:extLst>
            </p:cNvPr>
            <p:cNvCxnSpPr>
              <a:cxnSpLocks/>
              <a:stCxn id="28" idx="1"/>
            </p:cNvCxnSpPr>
            <p:nvPr/>
          </p:nvCxnSpPr>
          <p:spPr bwMode="auto">
            <a:xfrm rot="5400000">
              <a:off x="698450" y="1372164"/>
              <a:ext cx="0" cy="54380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直線コネクタ 29">
              <a:extLst>
                <a:ext uri="{FF2B5EF4-FFF2-40B4-BE49-F238E27FC236}">
                  <a16:creationId xmlns:a16="http://schemas.microsoft.com/office/drawing/2014/main" id="{3D4E114F-016A-F29D-12C8-AECD752667D9}"/>
                </a:ext>
              </a:extLst>
            </p:cNvPr>
            <p:cNvCxnSpPr>
              <a:cxnSpLocks/>
              <a:stCxn id="28" idx="3"/>
            </p:cNvCxnSpPr>
            <p:nvPr/>
          </p:nvCxnSpPr>
          <p:spPr bwMode="auto">
            <a:xfrm rot="5400000" flipV="1">
              <a:off x="1695678" y="1350734"/>
              <a:ext cx="0" cy="58666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6" name="直線コネクタ 25">
            <a:extLst>
              <a:ext uri="{FF2B5EF4-FFF2-40B4-BE49-F238E27FC236}">
                <a16:creationId xmlns:a16="http://schemas.microsoft.com/office/drawing/2014/main" id="{E6063E7F-87B3-4D9C-AECD-998AE83C13B6}"/>
              </a:ext>
            </a:extLst>
          </p:cNvPr>
          <p:cNvCxnSpPr>
            <a:cxnSpLocks/>
          </p:cNvCxnSpPr>
          <p:nvPr/>
        </p:nvCxnSpPr>
        <p:spPr>
          <a:xfrm>
            <a:off x="7043005" y="2419066"/>
            <a:ext cx="1464823"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7BB878DA-5085-7D37-F2AD-9314CA5120E9}"/>
              </a:ext>
            </a:extLst>
          </p:cNvPr>
          <p:cNvCxnSpPr>
            <a:cxnSpLocks/>
          </p:cNvCxnSpPr>
          <p:nvPr/>
        </p:nvCxnSpPr>
        <p:spPr>
          <a:xfrm>
            <a:off x="7065028" y="992334"/>
            <a:ext cx="1432795"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48BD4275-C32F-8B9E-5838-2EDEEC0C49B9}"/>
              </a:ext>
            </a:extLst>
          </p:cNvPr>
          <p:cNvCxnSpPr>
            <a:cxnSpLocks/>
            <a:stCxn id="46" idx="6"/>
          </p:cNvCxnSpPr>
          <p:nvPr/>
        </p:nvCxnSpPr>
        <p:spPr bwMode="auto">
          <a:xfrm>
            <a:off x="9016091" y="2425334"/>
            <a:ext cx="203778"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 name="楕円 45">
            <a:extLst>
              <a:ext uri="{FF2B5EF4-FFF2-40B4-BE49-F238E27FC236}">
                <a16:creationId xmlns:a16="http://schemas.microsoft.com/office/drawing/2014/main" id="{E2146237-94FF-FDD6-C86C-4CD1931953F2}"/>
              </a:ext>
            </a:extLst>
          </p:cNvPr>
          <p:cNvSpPr/>
          <p:nvPr/>
        </p:nvSpPr>
        <p:spPr bwMode="auto">
          <a:xfrm>
            <a:off x="8914563" y="2374571"/>
            <a:ext cx="101528" cy="101526"/>
          </a:xfrm>
          <a:prstGeom prst="ellips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cxnSp>
        <p:nvCxnSpPr>
          <p:cNvPr id="47" name="直線コネクタ 46">
            <a:extLst>
              <a:ext uri="{FF2B5EF4-FFF2-40B4-BE49-F238E27FC236}">
                <a16:creationId xmlns:a16="http://schemas.microsoft.com/office/drawing/2014/main" id="{6EFECD0C-B9F6-393F-FB70-D6D72BF8B712}"/>
              </a:ext>
            </a:extLst>
          </p:cNvPr>
          <p:cNvCxnSpPr>
            <a:cxnSpLocks/>
            <a:stCxn id="48" idx="6"/>
          </p:cNvCxnSpPr>
          <p:nvPr/>
        </p:nvCxnSpPr>
        <p:spPr bwMode="auto">
          <a:xfrm flipH="1">
            <a:off x="8496637" y="2425334"/>
            <a:ext cx="203778"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8" name="楕円 47">
            <a:extLst>
              <a:ext uri="{FF2B5EF4-FFF2-40B4-BE49-F238E27FC236}">
                <a16:creationId xmlns:a16="http://schemas.microsoft.com/office/drawing/2014/main" id="{E6DB6215-C0A2-AA47-F5F9-84A7FEA0492F}"/>
              </a:ext>
            </a:extLst>
          </p:cNvPr>
          <p:cNvSpPr/>
          <p:nvPr/>
        </p:nvSpPr>
        <p:spPr bwMode="auto">
          <a:xfrm flipH="1">
            <a:off x="8700415" y="2374571"/>
            <a:ext cx="101528" cy="101526"/>
          </a:xfrm>
          <a:prstGeom prst="ellips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cxnSp>
        <p:nvCxnSpPr>
          <p:cNvPr id="49" name="直線コネクタ 48">
            <a:extLst>
              <a:ext uri="{FF2B5EF4-FFF2-40B4-BE49-F238E27FC236}">
                <a16:creationId xmlns:a16="http://schemas.microsoft.com/office/drawing/2014/main" id="{7BAE1037-0074-BA68-B881-122EC7149F54}"/>
              </a:ext>
            </a:extLst>
          </p:cNvPr>
          <p:cNvCxnSpPr>
            <a:cxnSpLocks/>
            <a:endCxn id="48" idx="1"/>
          </p:cNvCxnSpPr>
          <p:nvPr/>
        </p:nvCxnSpPr>
        <p:spPr bwMode="auto">
          <a:xfrm flipH="1">
            <a:off x="8787075" y="2268085"/>
            <a:ext cx="180148" cy="12135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6" name="グループ化 175">
            <a:extLst>
              <a:ext uri="{FF2B5EF4-FFF2-40B4-BE49-F238E27FC236}">
                <a16:creationId xmlns:a16="http://schemas.microsoft.com/office/drawing/2014/main" id="{0864C472-DAB9-8050-53F9-754435412213}"/>
              </a:ext>
            </a:extLst>
          </p:cNvPr>
          <p:cNvGrpSpPr/>
          <p:nvPr/>
        </p:nvGrpSpPr>
        <p:grpSpPr>
          <a:xfrm>
            <a:off x="6707638" y="3409798"/>
            <a:ext cx="4212898" cy="2935526"/>
            <a:chOff x="6707638" y="3373794"/>
            <a:chExt cx="4212898" cy="2935526"/>
          </a:xfrm>
        </p:grpSpPr>
        <p:grpSp>
          <p:nvGrpSpPr>
            <p:cNvPr id="51" name="グループ化 50">
              <a:extLst>
                <a:ext uri="{FF2B5EF4-FFF2-40B4-BE49-F238E27FC236}">
                  <a16:creationId xmlns:a16="http://schemas.microsoft.com/office/drawing/2014/main" id="{84536EB2-F438-33FD-C367-2470476FE9E4}"/>
                </a:ext>
              </a:extLst>
            </p:cNvPr>
            <p:cNvGrpSpPr/>
            <p:nvPr/>
          </p:nvGrpSpPr>
          <p:grpSpPr>
            <a:xfrm rot="5400000" flipH="1" flipV="1">
              <a:off x="9898373" y="5230136"/>
              <a:ext cx="1438341" cy="605982"/>
              <a:chOff x="8005197" y="932481"/>
              <a:chExt cx="1374440" cy="608139"/>
            </a:xfrm>
          </p:grpSpPr>
          <p:grpSp>
            <p:nvGrpSpPr>
              <p:cNvPr id="58" name="グループ化 57">
                <a:extLst>
                  <a:ext uri="{FF2B5EF4-FFF2-40B4-BE49-F238E27FC236}">
                    <a16:creationId xmlns:a16="http://schemas.microsoft.com/office/drawing/2014/main" id="{1A326A65-EB68-E479-39DD-B444834FEAD1}"/>
                  </a:ext>
                </a:extLst>
              </p:cNvPr>
              <p:cNvGrpSpPr/>
              <p:nvPr/>
            </p:nvGrpSpPr>
            <p:grpSpPr>
              <a:xfrm>
                <a:off x="8005197" y="932481"/>
                <a:ext cx="1374440" cy="608139"/>
                <a:chOff x="2297705" y="1341731"/>
                <a:chExt cx="1374440" cy="608139"/>
              </a:xfrm>
            </p:grpSpPr>
            <p:cxnSp>
              <p:nvCxnSpPr>
                <p:cNvPr id="63" name="直線コネクタ 62">
                  <a:extLst>
                    <a:ext uri="{FF2B5EF4-FFF2-40B4-BE49-F238E27FC236}">
                      <a16:creationId xmlns:a16="http://schemas.microsoft.com/office/drawing/2014/main" id="{AE87F78F-34B1-FBE2-D443-3CF51052180E}"/>
                    </a:ext>
                  </a:extLst>
                </p:cNvPr>
                <p:cNvCxnSpPr>
                  <a:cxnSpLocks/>
                </p:cNvCxnSpPr>
                <p:nvPr/>
              </p:nvCxnSpPr>
              <p:spPr bwMode="auto">
                <a:xfrm flipH="1">
                  <a:off x="2297705" y="1636102"/>
                  <a:ext cx="63007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直線コネクタ 63">
                  <a:extLst>
                    <a:ext uri="{FF2B5EF4-FFF2-40B4-BE49-F238E27FC236}">
                      <a16:creationId xmlns:a16="http://schemas.microsoft.com/office/drawing/2014/main" id="{737DB007-5273-9C9C-B047-14F0C35457B9}"/>
                    </a:ext>
                  </a:extLst>
                </p:cNvPr>
                <p:cNvCxnSpPr>
                  <a:cxnSpLocks/>
                </p:cNvCxnSpPr>
                <p:nvPr/>
              </p:nvCxnSpPr>
              <p:spPr bwMode="auto">
                <a:xfrm flipV="1">
                  <a:off x="2927775" y="1469259"/>
                  <a:ext cx="0" cy="33368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直線コネクタ 64">
                  <a:extLst>
                    <a:ext uri="{FF2B5EF4-FFF2-40B4-BE49-F238E27FC236}">
                      <a16:creationId xmlns:a16="http://schemas.microsoft.com/office/drawing/2014/main" id="{69062B62-0EFB-A7C9-2232-8905771704E1}"/>
                    </a:ext>
                  </a:extLst>
                </p:cNvPr>
                <p:cNvCxnSpPr>
                  <a:cxnSpLocks/>
                </p:cNvCxnSpPr>
                <p:nvPr/>
              </p:nvCxnSpPr>
              <p:spPr bwMode="auto">
                <a:xfrm flipV="1">
                  <a:off x="3042075" y="1341731"/>
                  <a:ext cx="0" cy="60813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直線コネクタ 65">
                  <a:extLst>
                    <a:ext uri="{FF2B5EF4-FFF2-40B4-BE49-F238E27FC236}">
                      <a16:creationId xmlns:a16="http://schemas.microsoft.com/office/drawing/2014/main" id="{918E0457-997C-C15A-B549-5C229F616D68}"/>
                    </a:ext>
                  </a:extLst>
                </p:cNvPr>
                <p:cNvCxnSpPr>
                  <a:cxnSpLocks/>
                </p:cNvCxnSpPr>
                <p:nvPr/>
              </p:nvCxnSpPr>
              <p:spPr bwMode="auto">
                <a:xfrm flipH="1">
                  <a:off x="3042075" y="1636102"/>
                  <a:ext cx="63007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 name="グループ化 58">
                <a:extLst>
                  <a:ext uri="{FF2B5EF4-FFF2-40B4-BE49-F238E27FC236}">
                    <a16:creationId xmlns:a16="http://schemas.microsoft.com/office/drawing/2014/main" id="{EE954291-5672-9A90-9CE0-74FDB49906B8}"/>
                  </a:ext>
                </a:extLst>
              </p:cNvPr>
              <p:cNvGrpSpPr/>
              <p:nvPr/>
            </p:nvGrpSpPr>
            <p:grpSpPr>
              <a:xfrm>
                <a:off x="8822187" y="1334759"/>
                <a:ext cx="135015" cy="144274"/>
                <a:chOff x="7698305" y="683695"/>
                <a:chExt cx="135015" cy="158905"/>
              </a:xfrm>
            </p:grpSpPr>
            <p:cxnSp>
              <p:nvCxnSpPr>
                <p:cNvPr id="61" name="直線コネクタ 60">
                  <a:extLst>
                    <a:ext uri="{FF2B5EF4-FFF2-40B4-BE49-F238E27FC236}">
                      <a16:creationId xmlns:a16="http://schemas.microsoft.com/office/drawing/2014/main" id="{2510FD12-1E4D-30E5-8E90-B71285BD3E37}"/>
                    </a:ext>
                  </a:extLst>
                </p:cNvPr>
                <p:cNvCxnSpPr/>
                <p:nvPr/>
              </p:nvCxnSpPr>
              <p:spPr bwMode="auto">
                <a:xfrm>
                  <a:off x="7698305" y="763147"/>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直線コネクタ 61">
                  <a:extLst>
                    <a:ext uri="{FF2B5EF4-FFF2-40B4-BE49-F238E27FC236}">
                      <a16:creationId xmlns:a16="http://schemas.microsoft.com/office/drawing/2014/main" id="{F1AA9A2C-1A90-B742-9B34-58093C98EDD3}"/>
                    </a:ext>
                  </a:extLst>
                </p:cNvPr>
                <p:cNvCxnSpPr>
                  <a:cxnSpLocks/>
                </p:cNvCxnSpPr>
                <p:nvPr/>
              </p:nvCxnSpPr>
              <p:spPr bwMode="auto">
                <a:xfrm>
                  <a:off x="7765812" y="683695"/>
                  <a:ext cx="0" cy="15890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60" name="直線コネクタ 59">
                <a:extLst>
                  <a:ext uri="{FF2B5EF4-FFF2-40B4-BE49-F238E27FC236}">
                    <a16:creationId xmlns:a16="http://schemas.microsoft.com/office/drawing/2014/main" id="{F8F6EEB6-25A7-F7FA-FAFC-484853A6B412}"/>
                  </a:ext>
                </a:extLst>
              </p:cNvPr>
              <p:cNvCxnSpPr>
                <a:cxnSpLocks/>
              </p:cNvCxnSpPr>
              <p:nvPr/>
            </p:nvCxnSpPr>
            <p:spPr bwMode="auto">
              <a:xfrm>
                <a:off x="8399912" y="1399580"/>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 name="グループ化 51">
              <a:extLst>
                <a:ext uri="{FF2B5EF4-FFF2-40B4-BE49-F238E27FC236}">
                  <a16:creationId xmlns:a16="http://schemas.microsoft.com/office/drawing/2014/main" id="{B0A70E58-CFFD-806B-7E81-F416A1EF110E}"/>
                </a:ext>
              </a:extLst>
            </p:cNvPr>
            <p:cNvGrpSpPr/>
            <p:nvPr/>
          </p:nvGrpSpPr>
          <p:grpSpPr>
            <a:xfrm rot="5400000" flipH="1">
              <a:off x="7744627" y="4671678"/>
              <a:ext cx="2878503" cy="282736"/>
              <a:chOff x="426545" y="1486865"/>
              <a:chExt cx="3126909" cy="314374"/>
            </a:xfrm>
          </p:grpSpPr>
          <p:sp>
            <p:nvSpPr>
              <p:cNvPr id="55" name="正方形/長方形 54">
                <a:extLst>
                  <a:ext uri="{FF2B5EF4-FFF2-40B4-BE49-F238E27FC236}">
                    <a16:creationId xmlns:a16="http://schemas.microsoft.com/office/drawing/2014/main" id="{C433ECC1-FBA2-120C-1A9F-5D174B9AAB80}"/>
                  </a:ext>
                </a:extLst>
              </p:cNvPr>
              <p:cNvSpPr/>
              <p:nvPr/>
            </p:nvSpPr>
            <p:spPr bwMode="auto">
              <a:xfrm>
                <a:off x="1478802" y="1486865"/>
                <a:ext cx="1022405" cy="314374"/>
              </a:xfrm>
              <a:prstGeom prst="rect">
                <a:avLst/>
              </a:prstGeom>
              <a:noFill/>
              <a:ln w="38100">
                <a:solidFill>
                  <a:schemeClr val="tx1"/>
                </a:solidFill>
                <a:round/>
                <a:headEnd/>
                <a:tailEnd/>
              </a:ln>
              <a:effectLst/>
            </p:spPr>
            <p:txBody>
              <a:bodyPr rtlCol="0" anchor="ctr"/>
              <a:lstStyle/>
              <a:p>
                <a:pPr algn="ctr"/>
                <a:endParaRPr kumimoji="1" lang="ja-JP" altLang="en-US"/>
              </a:p>
            </p:txBody>
          </p:sp>
          <p:cxnSp>
            <p:nvCxnSpPr>
              <p:cNvPr id="56" name="直線コネクタ 55">
                <a:extLst>
                  <a:ext uri="{FF2B5EF4-FFF2-40B4-BE49-F238E27FC236}">
                    <a16:creationId xmlns:a16="http://schemas.microsoft.com/office/drawing/2014/main" id="{0F934A08-3705-E669-06C2-9FA03799CB11}"/>
                  </a:ext>
                </a:extLst>
              </p:cNvPr>
              <p:cNvCxnSpPr>
                <a:cxnSpLocks/>
                <a:stCxn id="55" idx="1"/>
              </p:cNvCxnSpPr>
              <p:nvPr/>
            </p:nvCxnSpPr>
            <p:spPr bwMode="auto">
              <a:xfrm rot="5400000">
                <a:off x="947123" y="1123474"/>
                <a:ext cx="11101" cy="105225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直線コネクタ 56">
                <a:extLst>
                  <a:ext uri="{FF2B5EF4-FFF2-40B4-BE49-F238E27FC236}">
                    <a16:creationId xmlns:a16="http://schemas.microsoft.com/office/drawing/2014/main" id="{87E8C872-CB43-CAEA-C5FA-646DBF0520D0}"/>
                  </a:ext>
                </a:extLst>
              </p:cNvPr>
              <p:cNvCxnSpPr>
                <a:cxnSpLocks/>
              </p:cNvCxnSpPr>
              <p:nvPr/>
            </p:nvCxnSpPr>
            <p:spPr bwMode="auto">
              <a:xfrm rot="5400000" flipH="1" flipV="1">
                <a:off x="3027328" y="1117926"/>
                <a:ext cx="0" cy="1052252"/>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 name="直線コネクタ 52">
              <a:extLst>
                <a:ext uri="{FF2B5EF4-FFF2-40B4-BE49-F238E27FC236}">
                  <a16:creationId xmlns:a16="http://schemas.microsoft.com/office/drawing/2014/main" id="{0A7B031D-DEEF-FC40-E228-838530A99779}"/>
                </a:ext>
              </a:extLst>
            </p:cNvPr>
            <p:cNvCxnSpPr>
              <a:cxnSpLocks/>
            </p:cNvCxnSpPr>
            <p:nvPr/>
          </p:nvCxnSpPr>
          <p:spPr>
            <a:xfrm flipH="1">
              <a:off x="9159202" y="6252296"/>
              <a:ext cx="1459627"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7435A9AA-6CF9-4026-12C8-BF6085B603A7}"/>
                </a:ext>
              </a:extLst>
            </p:cNvPr>
            <p:cNvCxnSpPr>
              <a:cxnSpLocks/>
            </p:cNvCxnSpPr>
            <p:nvPr/>
          </p:nvCxnSpPr>
          <p:spPr>
            <a:xfrm flipH="1">
              <a:off x="9186526" y="3373795"/>
              <a:ext cx="1427713"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21ACBB46-342B-36F8-3BB9-3BBDADA62563}"/>
                </a:ext>
              </a:extLst>
            </p:cNvPr>
            <p:cNvCxnSpPr>
              <a:cxnSpLocks/>
            </p:cNvCxnSpPr>
            <p:nvPr/>
          </p:nvCxnSpPr>
          <p:spPr>
            <a:xfrm flipV="1">
              <a:off x="8450490" y="3373795"/>
              <a:ext cx="733388" cy="14692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8" name="グループ化 67">
              <a:extLst>
                <a:ext uri="{FF2B5EF4-FFF2-40B4-BE49-F238E27FC236}">
                  <a16:creationId xmlns:a16="http://schemas.microsoft.com/office/drawing/2014/main" id="{47C89343-945E-BCEC-D86E-CDB1248DD7B1}"/>
                </a:ext>
              </a:extLst>
            </p:cNvPr>
            <p:cNvGrpSpPr/>
            <p:nvPr/>
          </p:nvGrpSpPr>
          <p:grpSpPr>
            <a:xfrm>
              <a:off x="6707638" y="4813955"/>
              <a:ext cx="1884723" cy="1438341"/>
              <a:chOff x="741406" y="2708919"/>
              <a:chExt cx="1884723" cy="1438341"/>
            </a:xfrm>
          </p:grpSpPr>
          <p:grpSp>
            <p:nvGrpSpPr>
              <p:cNvPr id="69" name="グループ化 68">
                <a:extLst>
                  <a:ext uri="{FF2B5EF4-FFF2-40B4-BE49-F238E27FC236}">
                    <a16:creationId xmlns:a16="http://schemas.microsoft.com/office/drawing/2014/main" id="{C74BB4C4-313E-EB7A-CD99-D53BB9323FDD}"/>
                  </a:ext>
                </a:extLst>
              </p:cNvPr>
              <p:cNvGrpSpPr/>
              <p:nvPr/>
            </p:nvGrpSpPr>
            <p:grpSpPr>
              <a:xfrm rot="16200000" flipV="1">
                <a:off x="326305" y="3124020"/>
                <a:ext cx="1438341" cy="608139"/>
                <a:chOff x="8005197" y="932481"/>
                <a:chExt cx="1374440" cy="608139"/>
              </a:xfrm>
            </p:grpSpPr>
            <p:grpSp>
              <p:nvGrpSpPr>
                <p:cNvPr id="76" name="グループ化 75">
                  <a:extLst>
                    <a:ext uri="{FF2B5EF4-FFF2-40B4-BE49-F238E27FC236}">
                      <a16:creationId xmlns:a16="http://schemas.microsoft.com/office/drawing/2014/main" id="{218A7E86-9F56-5F04-9F9E-A74F951DCE5E}"/>
                    </a:ext>
                  </a:extLst>
                </p:cNvPr>
                <p:cNvGrpSpPr/>
                <p:nvPr/>
              </p:nvGrpSpPr>
              <p:grpSpPr>
                <a:xfrm>
                  <a:off x="8005197" y="932481"/>
                  <a:ext cx="1374440" cy="608139"/>
                  <a:chOff x="2297705" y="1341731"/>
                  <a:chExt cx="1374440" cy="608139"/>
                </a:xfrm>
              </p:grpSpPr>
              <p:cxnSp>
                <p:nvCxnSpPr>
                  <p:cNvPr id="81" name="直線コネクタ 80">
                    <a:extLst>
                      <a:ext uri="{FF2B5EF4-FFF2-40B4-BE49-F238E27FC236}">
                        <a16:creationId xmlns:a16="http://schemas.microsoft.com/office/drawing/2014/main" id="{D681146B-FC56-EB49-6308-11DBCF5DE3C4}"/>
                      </a:ext>
                    </a:extLst>
                  </p:cNvPr>
                  <p:cNvCxnSpPr>
                    <a:cxnSpLocks/>
                  </p:cNvCxnSpPr>
                  <p:nvPr/>
                </p:nvCxnSpPr>
                <p:spPr bwMode="auto">
                  <a:xfrm flipH="1">
                    <a:off x="2297705" y="1636102"/>
                    <a:ext cx="63007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直線コネクタ 81">
                    <a:extLst>
                      <a:ext uri="{FF2B5EF4-FFF2-40B4-BE49-F238E27FC236}">
                        <a16:creationId xmlns:a16="http://schemas.microsoft.com/office/drawing/2014/main" id="{00E59BC3-5F2C-0C28-3CA6-BE99D24B7CA6}"/>
                      </a:ext>
                    </a:extLst>
                  </p:cNvPr>
                  <p:cNvCxnSpPr>
                    <a:cxnSpLocks/>
                  </p:cNvCxnSpPr>
                  <p:nvPr/>
                </p:nvCxnSpPr>
                <p:spPr bwMode="auto">
                  <a:xfrm flipV="1">
                    <a:off x="2927775" y="1469259"/>
                    <a:ext cx="0" cy="33368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直線コネクタ 82">
                    <a:extLst>
                      <a:ext uri="{FF2B5EF4-FFF2-40B4-BE49-F238E27FC236}">
                        <a16:creationId xmlns:a16="http://schemas.microsoft.com/office/drawing/2014/main" id="{6E8CB90E-2327-A7F3-A10B-B8666176FAA9}"/>
                      </a:ext>
                    </a:extLst>
                  </p:cNvPr>
                  <p:cNvCxnSpPr>
                    <a:cxnSpLocks/>
                  </p:cNvCxnSpPr>
                  <p:nvPr/>
                </p:nvCxnSpPr>
                <p:spPr bwMode="auto">
                  <a:xfrm flipV="1">
                    <a:off x="3042075" y="1341731"/>
                    <a:ext cx="0" cy="60813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直線コネクタ 83">
                    <a:extLst>
                      <a:ext uri="{FF2B5EF4-FFF2-40B4-BE49-F238E27FC236}">
                        <a16:creationId xmlns:a16="http://schemas.microsoft.com/office/drawing/2014/main" id="{C2DE3E0B-6F46-1A03-A404-89D0A4FEC322}"/>
                      </a:ext>
                    </a:extLst>
                  </p:cNvPr>
                  <p:cNvCxnSpPr>
                    <a:cxnSpLocks/>
                  </p:cNvCxnSpPr>
                  <p:nvPr/>
                </p:nvCxnSpPr>
                <p:spPr bwMode="auto">
                  <a:xfrm flipH="1">
                    <a:off x="3042075" y="1636102"/>
                    <a:ext cx="63007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 name="グループ化 76">
                  <a:extLst>
                    <a:ext uri="{FF2B5EF4-FFF2-40B4-BE49-F238E27FC236}">
                      <a16:creationId xmlns:a16="http://schemas.microsoft.com/office/drawing/2014/main" id="{CE8C7AD0-4042-A8FD-6EF8-4684A475719C}"/>
                    </a:ext>
                  </a:extLst>
                </p:cNvPr>
                <p:cNvGrpSpPr/>
                <p:nvPr/>
              </p:nvGrpSpPr>
              <p:grpSpPr>
                <a:xfrm>
                  <a:off x="8822187" y="1334759"/>
                  <a:ext cx="135015" cy="144274"/>
                  <a:chOff x="7698305" y="683695"/>
                  <a:chExt cx="135015" cy="158905"/>
                </a:xfrm>
              </p:grpSpPr>
              <p:cxnSp>
                <p:nvCxnSpPr>
                  <p:cNvPr id="79" name="直線コネクタ 78">
                    <a:extLst>
                      <a:ext uri="{FF2B5EF4-FFF2-40B4-BE49-F238E27FC236}">
                        <a16:creationId xmlns:a16="http://schemas.microsoft.com/office/drawing/2014/main" id="{8FC8810C-3CE1-1C16-2A9E-F09262F02F01}"/>
                      </a:ext>
                    </a:extLst>
                  </p:cNvPr>
                  <p:cNvCxnSpPr/>
                  <p:nvPr/>
                </p:nvCxnSpPr>
                <p:spPr bwMode="auto">
                  <a:xfrm>
                    <a:off x="7698305" y="763147"/>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直線コネクタ 79">
                    <a:extLst>
                      <a:ext uri="{FF2B5EF4-FFF2-40B4-BE49-F238E27FC236}">
                        <a16:creationId xmlns:a16="http://schemas.microsoft.com/office/drawing/2014/main" id="{8871CBE8-63C0-1F8C-E816-45BD545180E6}"/>
                      </a:ext>
                    </a:extLst>
                  </p:cNvPr>
                  <p:cNvCxnSpPr>
                    <a:cxnSpLocks/>
                  </p:cNvCxnSpPr>
                  <p:nvPr/>
                </p:nvCxnSpPr>
                <p:spPr bwMode="auto">
                  <a:xfrm>
                    <a:off x="7765812" y="683695"/>
                    <a:ext cx="0" cy="15890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8" name="直線コネクタ 77">
                  <a:extLst>
                    <a:ext uri="{FF2B5EF4-FFF2-40B4-BE49-F238E27FC236}">
                      <a16:creationId xmlns:a16="http://schemas.microsoft.com/office/drawing/2014/main" id="{83B34C63-8AEC-B887-3A31-D43E08F5D139}"/>
                    </a:ext>
                  </a:extLst>
                </p:cNvPr>
                <p:cNvCxnSpPr>
                  <a:cxnSpLocks/>
                </p:cNvCxnSpPr>
                <p:nvPr/>
              </p:nvCxnSpPr>
              <p:spPr bwMode="auto">
                <a:xfrm>
                  <a:off x="8399912" y="1399580"/>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 name="グループ化 69">
                <a:extLst>
                  <a:ext uri="{FF2B5EF4-FFF2-40B4-BE49-F238E27FC236}">
                    <a16:creationId xmlns:a16="http://schemas.microsoft.com/office/drawing/2014/main" id="{95B7E4BF-930E-19C0-D150-FA880C7ACCC4}"/>
                  </a:ext>
                </a:extLst>
              </p:cNvPr>
              <p:cNvGrpSpPr/>
              <p:nvPr/>
            </p:nvGrpSpPr>
            <p:grpSpPr>
              <a:xfrm rot="16200000">
                <a:off x="1765089" y="3286219"/>
                <a:ext cx="1438338" cy="283742"/>
                <a:chOff x="426547" y="1486879"/>
                <a:chExt cx="1562463" cy="314374"/>
              </a:xfrm>
            </p:grpSpPr>
            <p:sp>
              <p:nvSpPr>
                <p:cNvPr id="73" name="正方形/長方形 72">
                  <a:extLst>
                    <a:ext uri="{FF2B5EF4-FFF2-40B4-BE49-F238E27FC236}">
                      <a16:creationId xmlns:a16="http://schemas.microsoft.com/office/drawing/2014/main" id="{4BA2376C-BAAB-9626-5EB3-C8A738824C3C}"/>
                    </a:ext>
                  </a:extLst>
                </p:cNvPr>
                <p:cNvSpPr/>
                <p:nvPr/>
              </p:nvSpPr>
              <p:spPr bwMode="auto">
                <a:xfrm>
                  <a:off x="970353" y="1486879"/>
                  <a:ext cx="431993" cy="314374"/>
                </a:xfrm>
                <a:prstGeom prst="rect">
                  <a:avLst/>
                </a:prstGeom>
                <a:noFill/>
                <a:ln w="38100">
                  <a:solidFill>
                    <a:schemeClr val="tx1"/>
                  </a:solidFill>
                  <a:round/>
                  <a:headEnd/>
                  <a:tailEnd/>
                </a:ln>
                <a:effectLst/>
              </p:spPr>
              <p:txBody>
                <a:bodyPr rtlCol="0" anchor="ctr"/>
                <a:lstStyle/>
                <a:p>
                  <a:pPr algn="ctr"/>
                  <a:endParaRPr kumimoji="1" lang="ja-JP" altLang="en-US"/>
                </a:p>
              </p:txBody>
            </p:sp>
            <p:cxnSp>
              <p:nvCxnSpPr>
                <p:cNvPr id="74" name="直線コネクタ 73">
                  <a:extLst>
                    <a:ext uri="{FF2B5EF4-FFF2-40B4-BE49-F238E27FC236}">
                      <a16:creationId xmlns:a16="http://schemas.microsoft.com/office/drawing/2014/main" id="{96D1FEB9-F985-B125-9498-16BC0AE89FF5}"/>
                    </a:ext>
                  </a:extLst>
                </p:cNvPr>
                <p:cNvCxnSpPr>
                  <a:cxnSpLocks/>
                  <a:stCxn id="73" idx="1"/>
                </p:cNvCxnSpPr>
                <p:nvPr/>
              </p:nvCxnSpPr>
              <p:spPr bwMode="auto">
                <a:xfrm rot="5400000">
                  <a:off x="698450" y="1372164"/>
                  <a:ext cx="0" cy="54380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直線コネクタ 74">
                  <a:extLst>
                    <a:ext uri="{FF2B5EF4-FFF2-40B4-BE49-F238E27FC236}">
                      <a16:creationId xmlns:a16="http://schemas.microsoft.com/office/drawing/2014/main" id="{7747D6C3-7784-D20C-1DAD-2E83871EB5E0}"/>
                    </a:ext>
                  </a:extLst>
                </p:cNvPr>
                <p:cNvCxnSpPr>
                  <a:cxnSpLocks/>
                  <a:stCxn id="73" idx="3"/>
                </p:cNvCxnSpPr>
                <p:nvPr/>
              </p:nvCxnSpPr>
              <p:spPr bwMode="auto">
                <a:xfrm rot="5400000" flipV="1">
                  <a:off x="1695678" y="1350734"/>
                  <a:ext cx="0" cy="58666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1" name="直線コネクタ 70">
                <a:extLst>
                  <a:ext uri="{FF2B5EF4-FFF2-40B4-BE49-F238E27FC236}">
                    <a16:creationId xmlns:a16="http://schemas.microsoft.com/office/drawing/2014/main" id="{CCC307CD-ACCC-4D34-1192-332EFE1C4668}"/>
                  </a:ext>
                </a:extLst>
              </p:cNvPr>
              <p:cNvCxnSpPr>
                <a:cxnSpLocks/>
              </p:cNvCxnSpPr>
              <p:nvPr/>
            </p:nvCxnSpPr>
            <p:spPr>
              <a:xfrm>
                <a:off x="1040782" y="4147257"/>
                <a:ext cx="1464823"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659606A0-5CF2-BCFD-4B4F-5204301BDE05}"/>
                  </a:ext>
                </a:extLst>
              </p:cNvPr>
              <p:cNvCxnSpPr>
                <a:cxnSpLocks/>
              </p:cNvCxnSpPr>
              <p:nvPr/>
            </p:nvCxnSpPr>
            <p:spPr>
              <a:xfrm>
                <a:off x="1062805" y="2720525"/>
                <a:ext cx="1432795"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グループ化 84">
              <a:extLst>
                <a:ext uri="{FF2B5EF4-FFF2-40B4-BE49-F238E27FC236}">
                  <a16:creationId xmlns:a16="http://schemas.microsoft.com/office/drawing/2014/main" id="{B4681DED-376A-3386-48A1-33D95836C011}"/>
                </a:ext>
              </a:extLst>
            </p:cNvPr>
            <p:cNvGrpSpPr/>
            <p:nvPr/>
          </p:nvGrpSpPr>
          <p:grpSpPr>
            <a:xfrm flipH="1">
              <a:off x="8460646" y="6182104"/>
              <a:ext cx="723232" cy="127216"/>
              <a:chOff x="2391435" y="3470049"/>
              <a:chExt cx="1350912" cy="237625"/>
            </a:xfrm>
          </p:grpSpPr>
          <p:cxnSp>
            <p:nvCxnSpPr>
              <p:cNvPr id="86" name="直線コネクタ 85">
                <a:extLst>
                  <a:ext uri="{FF2B5EF4-FFF2-40B4-BE49-F238E27FC236}">
                    <a16:creationId xmlns:a16="http://schemas.microsoft.com/office/drawing/2014/main" id="{8BBEAD1E-E38D-7FD3-010D-8AC58C29285A}"/>
                  </a:ext>
                </a:extLst>
              </p:cNvPr>
              <p:cNvCxnSpPr>
                <a:cxnSpLocks/>
                <a:stCxn id="87" idx="6"/>
              </p:cNvCxnSpPr>
              <p:nvPr/>
            </p:nvCxnSpPr>
            <p:spPr bwMode="auto">
              <a:xfrm flipH="1">
                <a:off x="2391435" y="3612855"/>
                <a:ext cx="380633"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7" name="楕円 86">
                <a:extLst>
                  <a:ext uri="{FF2B5EF4-FFF2-40B4-BE49-F238E27FC236}">
                    <a16:creationId xmlns:a16="http://schemas.microsoft.com/office/drawing/2014/main" id="{BE38282A-28B4-056E-570A-54528765D8B2}"/>
                  </a:ext>
                </a:extLst>
              </p:cNvPr>
              <p:cNvSpPr/>
              <p:nvPr/>
            </p:nvSpPr>
            <p:spPr bwMode="auto">
              <a:xfrm flipH="1">
                <a:off x="2772068" y="3518036"/>
                <a:ext cx="189642" cy="189638"/>
              </a:xfrm>
              <a:prstGeom prst="ellips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u="sng"/>
              </a:p>
            </p:txBody>
          </p:sp>
          <p:cxnSp>
            <p:nvCxnSpPr>
              <p:cNvPr id="88" name="直線コネクタ 87">
                <a:extLst>
                  <a:ext uri="{FF2B5EF4-FFF2-40B4-BE49-F238E27FC236}">
                    <a16:creationId xmlns:a16="http://schemas.microsoft.com/office/drawing/2014/main" id="{80975F30-4263-BEC6-76C0-5ACF363145F0}"/>
                  </a:ext>
                </a:extLst>
              </p:cNvPr>
              <p:cNvCxnSpPr>
                <a:cxnSpLocks/>
                <a:stCxn id="89" idx="6"/>
              </p:cNvCxnSpPr>
              <p:nvPr/>
            </p:nvCxnSpPr>
            <p:spPr bwMode="auto">
              <a:xfrm>
                <a:off x="3361714" y="3612855"/>
                <a:ext cx="380633"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9" name="楕円 88">
                <a:extLst>
                  <a:ext uri="{FF2B5EF4-FFF2-40B4-BE49-F238E27FC236}">
                    <a16:creationId xmlns:a16="http://schemas.microsoft.com/office/drawing/2014/main" id="{4AE73A9A-0BBE-B1AE-EE97-66D660D006AC}"/>
                  </a:ext>
                </a:extLst>
              </p:cNvPr>
              <p:cNvSpPr/>
              <p:nvPr/>
            </p:nvSpPr>
            <p:spPr bwMode="auto">
              <a:xfrm>
                <a:off x="3172072" y="3518036"/>
                <a:ext cx="189642" cy="189638"/>
              </a:xfrm>
              <a:prstGeom prst="ellips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u="sng"/>
              </a:p>
            </p:txBody>
          </p:sp>
          <p:cxnSp>
            <p:nvCxnSpPr>
              <p:cNvPr id="90" name="直線コネクタ 89">
                <a:extLst>
                  <a:ext uri="{FF2B5EF4-FFF2-40B4-BE49-F238E27FC236}">
                    <a16:creationId xmlns:a16="http://schemas.microsoft.com/office/drawing/2014/main" id="{559CDAEA-859C-04AD-F4F5-B101581FEFB1}"/>
                  </a:ext>
                </a:extLst>
              </p:cNvPr>
              <p:cNvCxnSpPr>
                <a:cxnSpLocks/>
                <a:endCxn id="89" idx="1"/>
              </p:cNvCxnSpPr>
              <p:nvPr/>
            </p:nvCxnSpPr>
            <p:spPr bwMode="auto">
              <a:xfrm>
                <a:off x="2791438" y="3470049"/>
                <a:ext cx="408405" cy="75758"/>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 name="グループ化 92">
              <a:extLst>
                <a:ext uri="{FF2B5EF4-FFF2-40B4-BE49-F238E27FC236}">
                  <a16:creationId xmlns:a16="http://schemas.microsoft.com/office/drawing/2014/main" id="{2CA80323-D068-97B3-F46F-0257F02CFBAC}"/>
                </a:ext>
              </a:extLst>
            </p:cNvPr>
            <p:cNvGrpSpPr/>
            <p:nvPr/>
          </p:nvGrpSpPr>
          <p:grpSpPr>
            <a:xfrm rot="5400000" flipH="1" flipV="1">
              <a:off x="9898374" y="3791748"/>
              <a:ext cx="1438341" cy="605982"/>
              <a:chOff x="8005197" y="932481"/>
              <a:chExt cx="1374440" cy="608139"/>
            </a:xfrm>
          </p:grpSpPr>
          <p:grpSp>
            <p:nvGrpSpPr>
              <p:cNvPr id="94" name="グループ化 93">
                <a:extLst>
                  <a:ext uri="{FF2B5EF4-FFF2-40B4-BE49-F238E27FC236}">
                    <a16:creationId xmlns:a16="http://schemas.microsoft.com/office/drawing/2014/main" id="{1D9F3C4C-3E5E-72F5-AC11-6B78F85F0F6A}"/>
                  </a:ext>
                </a:extLst>
              </p:cNvPr>
              <p:cNvGrpSpPr/>
              <p:nvPr/>
            </p:nvGrpSpPr>
            <p:grpSpPr>
              <a:xfrm>
                <a:off x="8005197" y="932481"/>
                <a:ext cx="1374440" cy="608139"/>
                <a:chOff x="2297705" y="1341731"/>
                <a:chExt cx="1374440" cy="608139"/>
              </a:xfrm>
            </p:grpSpPr>
            <p:cxnSp>
              <p:nvCxnSpPr>
                <p:cNvPr id="99" name="直線コネクタ 98">
                  <a:extLst>
                    <a:ext uri="{FF2B5EF4-FFF2-40B4-BE49-F238E27FC236}">
                      <a16:creationId xmlns:a16="http://schemas.microsoft.com/office/drawing/2014/main" id="{F8790B21-26E0-6049-B68F-8B14C915356B}"/>
                    </a:ext>
                  </a:extLst>
                </p:cNvPr>
                <p:cNvCxnSpPr>
                  <a:cxnSpLocks/>
                </p:cNvCxnSpPr>
                <p:nvPr/>
              </p:nvCxnSpPr>
              <p:spPr bwMode="auto">
                <a:xfrm flipH="1">
                  <a:off x="2297705" y="1636102"/>
                  <a:ext cx="63007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直線コネクタ 99">
                  <a:extLst>
                    <a:ext uri="{FF2B5EF4-FFF2-40B4-BE49-F238E27FC236}">
                      <a16:creationId xmlns:a16="http://schemas.microsoft.com/office/drawing/2014/main" id="{E47DF874-8820-8806-65FB-C3B105EE3928}"/>
                    </a:ext>
                  </a:extLst>
                </p:cNvPr>
                <p:cNvCxnSpPr>
                  <a:cxnSpLocks/>
                </p:cNvCxnSpPr>
                <p:nvPr/>
              </p:nvCxnSpPr>
              <p:spPr bwMode="auto">
                <a:xfrm flipV="1">
                  <a:off x="2927775" y="1469259"/>
                  <a:ext cx="0" cy="33368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 name="直線コネクタ 100">
                  <a:extLst>
                    <a:ext uri="{FF2B5EF4-FFF2-40B4-BE49-F238E27FC236}">
                      <a16:creationId xmlns:a16="http://schemas.microsoft.com/office/drawing/2014/main" id="{0E7E8CE4-0818-E36A-28E7-876457010CBB}"/>
                    </a:ext>
                  </a:extLst>
                </p:cNvPr>
                <p:cNvCxnSpPr>
                  <a:cxnSpLocks/>
                </p:cNvCxnSpPr>
                <p:nvPr/>
              </p:nvCxnSpPr>
              <p:spPr bwMode="auto">
                <a:xfrm flipV="1">
                  <a:off x="3042075" y="1341731"/>
                  <a:ext cx="0" cy="60813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直線コネクタ 101">
                  <a:extLst>
                    <a:ext uri="{FF2B5EF4-FFF2-40B4-BE49-F238E27FC236}">
                      <a16:creationId xmlns:a16="http://schemas.microsoft.com/office/drawing/2014/main" id="{720B93A6-0371-31C3-550F-478381588EAD}"/>
                    </a:ext>
                  </a:extLst>
                </p:cNvPr>
                <p:cNvCxnSpPr>
                  <a:cxnSpLocks/>
                </p:cNvCxnSpPr>
                <p:nvPr/>
              </p:nvCxnSpPr>
              <p:spPr bwMode="auto">
                <a:xfrm flipH="1">
                  <a:off x="3042075" y="1636102"/>
                  <a:ext cx="63007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 name="グループ化 94">
                <a:extLst>
                  <a:ext uri="{FF2B5EF4-FFF2-40B4-BE49-F238E27FC236}">
                    <a16:creationId xmlns:a16="http://schemas.microsoft.com/office/drawing/2014/main" id="{297DB5C4-F3C1-AAE0-6764-330CB6714F64}"/>
                  </a:ext>
                </a:extLst>
              </p:cNvPr>
              <p:cNvGrpSpPr/>
              <p:nvPr/>
            </p:nvGrpSpPr>
            <p:grpSpPr>
              <a:xfrm>
                <a:off x="8822187" y="1334759"/>
                <a:ext cx="135015" cy="144274"/>
                <a:chOff x="7698305" y="683695"/>
                <a:chExt cx="135015" cy="158905"/>
              </a:xfrm>
            </p:grpSpPr>
            <p:cxnSp>
              <p:nvCxnSpPr>
                <p:cNvPr id="97" name="直線コネクタ 96">
                  <a:extLst>
                    <a:ext uri="{FF2B5EF4-FFF2-40B4-BE49-F238E27FC236}">
                      <a16:creationId xmlns:a16="http://schemas.microsoft.com/office/drawing/2014/main" id="{47B3D052-6D46-9A5B-24DA-B2BB21319BF0}"/>
                    </a:ext>
                  </a:extLst>
                </p:cNvPr>
                <p:cNvCxnSpPr/>
                <p:nvPr/>
              </p:nvCxnSpPr>
              <p:spPr bwMode="auto">
                <a:xfrm>
                  <a:off x="7698305" y="763147"/>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直線コネクタ 97">
                  <a:extLst>
                    <a:ext uri="{FF2B5EF4-FFF2-40B4-BE49-F238E27FC236}">
                      <a16:creationId xmlns:a16="http://schemas.microsoft.com/office/drawing/2014/main" id="{04885961-FA9C-DA09-8F37-71A06D19EB1B}"/>
                    </a:ext>
                  </a:extLst>
                </p:cNvPr>
                <p:cNvCxnSpPr>
                  <a:cxnSpLocks/>
                </p:cNvCxnSpPr>
                <p:nvPr/>
              </p:nvCxnSpPr>
              <p:spPr bwMode="auto">
                <a:xfrm>
                  <a:off x="7765812" y="683695"/>
                  <a:ext cx="0" cy="15890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 name="直線コネクタ 95">
                <a:extLst>
                  <a:ext uri="{FF2B5EF4-FFF2-40B4-BE49-F238E27FC236}">
                    <a16:creationId xmlns:a16="http://schemas.microsoft.com/office/drawing/2014/main" id="{973E0ADE-73E5-C129-3C46-2049387B2B4D}"/>
                  </a:ext>
                </a:extLst>
              </p:cNvPr>
              <p:cNvCxnSpPr>
                <a:cxnSpLocks/>
              </p:cNvCxnSpPr>
              <p:nvPr/>
            </p:nvCxnSpPr>
            <p:spPr bwMode="auto">
              <a:xfrm>
                <a:off x="8399912" y="1399580"/>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 name="グループ化 107">
              <a:extLst>
                <a:ext uri="{FF2B5EF4-FFF2-40B4-BE49-F238E27FC236}">
                  <a16:creationId xmlns:a16="http://schemas.microsoft.com/office/drawing/2014/main" id="{871871AF-242A-7CD1-645C-61DD637CB443}"/>
                </a:ext>
              </a:extLst>
            </p:cNvPr>
            <p:cNvGrpSpPr/>
            <p:nvPr/>
          </p:nvGrpSpPr>
          <p:grpSpPr>
            <a:xfrm rot="17917519">
              <a:off x="8242317" y="3769087"/>
              <a:ext cx="541219" cy="461665"/>
              <a:chOff x="9069971" y="3927001"/>
              <a:chExt cx="541219" cy="461665"/>
            </a:xfrm>
          </p:grpSpPr>
          <mc:AlternateContent xmlns:mc="http://schemas.openxmlformats.org/markup-compatibility/2006" xmlns:a14="http://schemas.microsoft.com/office/drawing/2010/main">
            <mc:Choice Requires="a14">
              <p:sp>
                <p:nvSpPr>
                  <p:cNvPr id="106" name="テキスト ボックス 105">
                    <a:extLst>
                      <a:ext uri="{FF2B5EF4-FFF2-40B4-BE49-F238E27FC236}">
                        <a16:creationId xmlns:a16="http://schemas.microsoft.com/office/drawing/2014/main" id="{43543046-31D8-E012-FBBB-774E419B223D}"/>
                      </a:ext>
                    </a:extLst>
                  </p:cNvPr>
                  <p:cNvSpPr txBox="1"/>
                  <p:nvPr/>
                </p:nvSpPr>
                <p:spPr>
                  <a:xfrm>
                    <a:off x="9137192" y="3927001"/>
                    <a:ext cx="386773"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2400" b="0" i="1" smtClean="0">
                              <a:solidFill>
                                <a:srgbClr val="FF0000"/>
                              </a:solidFill>
                              <a:latin typeface="Cambria Math" panose="02040503050406030204" pitchFamily="18" charset="0"/>
                              <a:ea typeface="MS UI Gothic" panose="020B0600070205080204" pitchFamily="50" charset="-128"/>
                            </a:rPr>
                            <m:t>𝑖</m:t>
                          </m:r>
                        </m:oMath>
                      </m:oMathPara>
                    </a14:m>
                    <a:endParaRPr kumimoji="1" lang="ja-JP" altLang="en-US" sz="2400" dirty="0">
                      <a:solidFill>
                        <a:srgbClr val="FF0000"/>
                      </a:solidFill>
                      <a:latin typeface="MS UI Gothic" panose="020B0600070205080204" pitchFamily="50" charset="-128"/>
                      <a:ea typeface="MS UI Gothic" panose="020B0600070205080204" pitchFamily="50" charset="-128"/>
                    </a:endParaRPr>
                  </a:p>
                </p:txBody>
              </p:sp>
            </mc:Choice>
            <mc:Fallback xmlns="">
              <p:sp>
                <p:nvSpPr>
                  <p:cNvPr id="106" name="テキスト ボックス 105">
                    <a:extLst>
                      <a:ext uri="{FF2B5EF4-FFF2-40B4-BE49-F238E27FC236}">
                        <a16:creationId xmlns:a16="http://schemas.microsoft.com/office/drawing/2014/main" id="{43543046-31D8-E012-FBBB-774E419B223D}"/>
                      </a:ext>
                    </a:extLst>
                  </p:cNvPr>
                  <p:cNvSpPr txBox="1">
                    <a:spLocks noRot="1" noChangeAspect="1" noMove="1" noResize="1" noEditPoints="1" noAdjustHandles="1" noChangeArrowheads="1" noChangeShapeType="1" noTextEdit="1"/>
                  </p:cNvSpPr>
                  <p:nvPr/>
                </p:nvSpPr>
                <p:spPr>
                  <a:xfrm>
                    <a:off x="9137192" y="3927001"/>
                    <a:ext cx="386773" cy="461665"/>
                  </a:xfrm>
                  <a:prstGeom prst="rect">
                    <a:avLst/>
                  </a:prstGeom>
                  <a:blipFill>
                    <a:blip r:embed="rId3"/>
                    <a:stretch>
                      <a:fillRect/>
                    </a:stretch>
                  </a:blipFill>
                  <a:ln w="6350" cap="flat" cmpd="sng" algn="ctr">
                    <a:noFill/>
                    <a:prstDash val="solid"/>
                    <a:miter lim="800000"/>
                  </a:ln>
                  <a:effectLst/>
                </p:spPr>
                <p:txBody>
                  <a:bodyPr/>
                  <a:lstStyle/>
                  <a:p>
                    <a:r>
                      <a:rPr lang="ja-JP" altLang="en-US">
                        <a:noFill/>
                      </a:rPr>
                      <a:t> </a:t>
                    </a:r>
                  </a:p>
                </p:txBody>
              </p:sp>
            </mc:Fallback>
          </mc:AlternateContent>
          <p:cxnSp>
            <p:nvCxnSpPr>
              <p:cNvPr id="107" name="直線矢印コネクタ 106">
                <a:extLst>
                  <a:ext uri="{FF2B5EF4-FFF2-40B4-BE49-F238E27FC236}">
                    <a16:creationId xmlns:a16="http://schemas.microsoft.com/office/drawing/2014/main" id="{E5409CE6-13A8-B2FD-8FCE-3D7365C65DBA}"/>
                  </a:ext>
                </a:extLst>
              </p:cNvPr>
              <p:cNvCxnSpPr>
                <a:cxnSpLocks/>
              </p:cNvCxnSpPr>
              <p:nvPr/>
            </p:nvCxnSpPr>
            <p:spPr>
              <a:xfrm flipH="1">
                <a:off x="9069971" y="4329100"/>
                <a:ext cx="541219"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9" name="グループ化 108">
              <a:extLst>
                <a:ext uri="{FF2B5EF4-FFF2-40B4-BE49-F238E27FC236}">
                  <a16:creationId xmlns:a16="http://schemas.microsoft.com/office/drawing/2014/main" id="{2B2EA223-EBB8-43F3-396C-272923A58AB4}"/>
                </a:ext>
              </a:extLst>
            </p:cNvPr>
            <p:cNvGrpSpPr/>
            <p:nvPr/>
          </p:nvGrpSpPr>
          <p:grpSpPr>
            <a:xfrm>
              <a:off x="7476998" y="4319445"/>
              <a:ext cx="541219" cy="461665"/>
              <a:chOff x="9069971" y="3927001"/>
              <a:chExt cx="541219" cy="461665"/>
            </a:xfrm>
          </p:grpSpPr>
          <mc:AlternateContent xmlns:mc="http://schemas.openxmlformats.org/markup-compatibility/2006" xmlns:a14="http://schemas.microsoft.com/office/drawing/2010/main">
            <mc:Choice Requires="a14">
              <p:sp>
                <p:nvSpPr>
                  <p:cNvPr id="110" name="テキスト ボックス 109">
                    <a:extLst>
                      <a:ext uri="{FF2B5EF4-FFF2-40B4-BE49-F238E27FC236}">
                        <a16:creationId xmlns:a16="http://schemas.microsoft.com/office/drawing/2014/main" id="{2DE033BC-0E2F-E6E1-B9B7-3C3457F53D4F}"/>
                      </a:ext>
                    </a:extLst>
                  </p:cNvPr>
                  <p:cNvSpPr txBox="1"/>
                  <p:nvPr/>
                </p:nvSpPr>
                <p:spPr>
                  <a:xfrm>
                    <a:off x="9137192" y="3927001"/>
                    <a:ext cx="386773"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2400" b="0" i="1" smtClean="0">
                              <a:solidFill>
                                <a:srgbClr val="FF0000"/>
                              </a:solidFill>
                              <a:latin typeface="Cambria Math" panose="02040503050406030204" pitchFamily="18" charset="0"/>
                              <a:ea typeface="MS UI Gothic" panose="020B0600070205080204" pitchFamily="50" charset="-128"/>
                            </a:rPr>
                            <m:t>𝑖</m:t>
                          </m:r>
                        </m:oMath>
                      </m:oMathPara>
                    </a14:m>
                    <a:endParaRPr kumimoji="1" lang="ja-JP" altLang="en-US" sz="2400" dirty="0">
                      <a:solidFill>
                        <a:srgbClr val="FF0000"/>
                      </a:solidFill>
                      <a:latin typeface="MS UI Gothic" panose="020B0600070205080204" pitchFamily="50" charset="-128"/>
                      <a:ea typeface="MS UI Gothic" panose="020B0600070205080204" pitchFamily="50" charset="-128"/>
                    </a:endParaRPr>
                  </a:p>
                </p:txBody>
              </p:sp>
            </mc:Choice>
            <mc:Fallback xmlns="">
              <p:sp>
                <p:nvSpPr>
                  <p:cNvPr id="110" name="テキスト ボックス 109">
                    <a:extLst>
                      <a:ext uri="{FF2B5EF4-FFF2-40B4-BE49-F238E27FC236}">
                        <a16:creationId xmlns:a16="http://schemas.microsoft.com/office/drawing/2014/main" id="{2DE033BC-0E2F-E6E1-B9B7-3C3457F53D4F}"/>
                      </a:ext>
                    </a:extLst>
                  </p:cNvPr>
                  <p:cNvSpPr txBox="1">
                    <a:spLocks noRot="1" noChangeAspect="1" noMove="1" noResize="1" noEditPoints="1" noAdjustHandles="1" noChangeArrowheads="1" noChangeShapeType="1" noTextEdit="1"/>
                  </p:cNvSpPr>
                  <p:nvPr/>
                </p:nvSpPr>
                <p:spPr>
                  <a:xfrm>
                    <a:off x="9137192" y="3927001"/>
                    <a:ext cx="386773" cy="461665"/>
                  </a:xfrm>
                  <a:prstGeom prst="rect">
                    <a:avLst/>
                  </a:prstGeom>
                  <a:blipFill>
                    <a:blip r:embed="rId4"/>
                    <a:stretch>
                      <a:fillRect/>
                    </a:stretch>
                  </a:blipFill>
                  <a:ln w="6350" cap="flat" cmpd="sng" algn="ctr">
                    <a:noFill/>
                    <a:prstDash val="solid"/>
                    <a:miter lim="800000"/>
                  </a:ln>
                  <a:effectLst/>
                </p:spPr>
                <p:txBody>
                  <a:bodyPr/>
                  <a:lstStyle/>
                  <a:p>
                    <a:r>
                      <a:rPr lang="ja-JP" altLang="en-US">
                        <a:noFill/>
                      </a:rPr>
                      <a:t> </a:t>
                    </a:r>
                  </a:p>
                </p:txBody>
              </p:sp>
            </mc:Fallback>
          </mc:AlternateContent>
          <p:cxnSp>
            <p:nvCxnSpPr>
              <p:cNvPr id="111" name="直線矢印コネクタ 110">
                <a:extLst>
                  <a:ext uri="{FF2B5EF4-FFF2-40B4-BE49-F238E27FC236}">
                    <a16:creationId xmlns:a16="http://schemas.microsoft.com/office/drawing/2014/main" id="{F154CCBD-99CA-54C1-847A-4FFBEA404C46}"/>
                  </a:ext>
                </a:extLst>
              </p:cNvPr>
              <p:cNvCxnSpPr>
                <a:cxnSpLocks/>
              </p:cNvCxnSpPr>
              <p:nvPr/>
            </p:nvCxnSpPr>
            <p:spPr>
              <a:xfrm flipH="1">
                <a:off x="9069971" y="4329100"/>
                <a:ext cx="541219"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3" name="グループ化 112">
              <a:extLst>
                <a:ext uri="{FF2B5EF4-FFF2-40B4-BE49-F238E27FC236}">
                  <a16:creationId xmlns:a16="http://schemas.microsoft.com/office/drawing/2014/main" id="{FB9FA63E-3B5B-5496-EFEA-8CAAB2A8D562}"/>
                </a:ext>
              </a:extLst>
            </p:cNvPr>
            <p:cNvGrpSpPr/>
            <p:nvPr/>
          </p:nvGrpSpPr>
          <p:grpSpPr>
            <a:xfrm>
              <a:off x="8585254" y="5714054"/>
              <a:ext cx="535082" cy="461665"/>
              <a:chOff x="9054189" y="5882136"/>
              <a:chExt cx="535082" cy="461665"/>
            </a:xfrm>
          </p:grpSpPr>
          <p:cxnSp>
            <p:nvCxnSpPr>
              <p:cNvPr id="114" name="直線矢印コネクタ 113">
                <a:extLst>
                  <a:ext uri="{FF2B5EF4-FFF2-40B4-BE49-F238E27FC236}">
                    <a16:creationId xmlns:a16="http://schemas.microsoft.com/office/drawing/2014/main" id="{66794084-2621-04DB-BC4A-F1145EB12D70}"/>
                  </a:ext>
                </a:extLst>
              </p:cNvPr>
              <p:cNvCxnSpPr>
                <a:cxnSpLocks/>
              </p:cNvCxnSpPr>
              <p:nvPr/>
            </p:nvCxnSpPr>
            <p:spPr>
              <a:xfrm>
                <a:off x="9054189" y="6278180"/>
                <a:ext cx="535082"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5" name="テキスト ボックス 114">
                    <a:extLst>
                      <a:ext uri="{FF2B5EF4-FFF2-40B4-BE49-F238E27FC236}">
                        <a16:creationId xmlns:a16="http://schemas.microsoft.com/office/drawing/2014/main" id="{B237B7EF-F5C1-CF29-8357-349B2015FB82}"/>
                      </a:ext>
                    </a:extLst>
                  </p:cNvPr>
                  <p:cNvSpPr txBox="1"/>
                  <p:nvPr/>
                </p:nvSpPr>
                <p:spPr>
                  <a:xfrm>
                    <a:off x="9112948" y="5882136"/>
                    <a:ext cx="386773"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2400" b="0" i="1" smtClean="0">
                              <a:solidFill>
                                <a:srgbClr val="FF0000"/>
                              </a:solidFill>
                              <a:latin typeface="Cambria Math" panose="02040503050406030204" pitchFamily="18" charset="0"/>
                              <a:ea typeface="MS UI Gothic" panose="020B0600070205080204" pitchFamily="50" charset="-128"/>
                            </a:rPr>
                            <m:t>𝑖</m:t>
                          </m:r>
                        </m:oMath>
                      </m:oMathPara>
                    </a14:m>
                    <a:endParaRPr kumimoji="1" lang="ja-JP" altLang="en-US" sz="2400" dirty="0">
                      <a:solidFill>
                        <a:srgbClr val="FF0000"/>
                      </a:solidFill>
                      <a:latin typeface="MS UI Gothic" panose="020B0600070205080204" pitchFamily="50" charset="-128"/>
                      <a:ea typeface="MS UI Gothic" panose="020B0600070205080204" pitchFamily="50" charset="-128"/>
                    </a:endParaRPr>
                  </a:p>
                </p:txBody>
              </p:sp>
            </mc:Choice>
            <mc:Fallback xmlns="">
              <p:sp>
                <p:nvSpPr>
                  <p:cNvPr id="115" name="テキスト ボックス 114">
                    <a:extLst>
                      <a:ext uri="{FF2B5EF4-FFF2-40B4-BE49-F238E27FC236}">
                        <a16:creationId xmlns:a16="http://schemas.microsoft.com/office/drawing/2014/main" id="{B237B7EF-F5C1-CF29-8357-349B2015FB82}"/>
                      </a:ext>
                    </a:extLst>
                  </p:cNvPr>
                  <p:cNvSpPr txBox="1">
                    <a:spLocks noRot="1" noChangeAspect="1" noMove="1" noResize="1" noEditPoints="1" noAdjustHandles="1" noChangeArrowheads="1" noChangeShapeType="1" noTextEdit="1"/>
                  </p:cNvSpPr>
                  <p:nvPr/>
                </p:nvSpPr>
                <p:spPr>
                  <a:xfrm>
                    <a:off x="9112948" y="5882136"/>
                    <a:ext cx="386773" cy="461665"/>
                  </a:xfrm>
                  <a:prstGeom prst="rect">
                    <a:avLst/>
                  </a:prstGeom>
                  <a:blipFill>
                    <a:blip r:embed="rId5"/>
                    <a:stretch>
                      <a:fillRect/>
                    </a:stretch>
                  </a:blipFill>
                  <a:ln w="6350" cap="flat" cmpd="sng" algn="ctr">
                    <a:noFill/>
                    <a:prstDash val="solid"/>
                    <a:miter lim="800000"/>
                  </a:ln>
                  <a:effectLst/>
                </p:spPr>
                <p:txBody>
                  <a:bodyPr/>
                  <a:lstStyle/>
                  <a:p>
                    <a:r>
                      <a:rPr lang="ja-JP" altLang="en-US">
                        <a:noFill/>
                      </a:rPr>
                      <a:t> </a:t>
                    </a:r>
                  </a:p>
                </p:txBody>
              </p:sp>
            </mc:Fallback>
          </mc:AlternateContent>
        </p:grpSp>
      </p:grpSp>
      <p:grpSp>
        <p:nvGrpSpPr>
          <p:cNvPr id="116" name="グループ化 115">
            <a:extLst>
              <a:ext uri="{FF2B5EF4-FFF2-40B4-BE49-F238E27FC236}">
                <a16:creationId xmlns:a16="http://schemas.microsoft.com/office/drawing/2014/main" id="{82E667A4-EA7C-2CF5-7FF7-D984B69BCF81}"/>
              </a:ext>
            </a:extLst>
          </p:cNvPr>
          <p:cNvGrpSpPr/>
          <p:nvPr/>
        </p:nvGrpSpPr>
        <p:grpSpPr>
          <a:xfrm rot="5400000" flipH="1" flipV="1">
            <a:off x="4462199" y="5266140"/>
            <a:ext cx="1438341" cy="605982"/>
            <a:chOff x="8005197" y="932481"/>
            <a:chExt cx="1374440" cy="608139"/>
          </a:xfrm>
        </p:grpSpPr>
        <p:grpSp>
          <p:nvGrpSpPr>
            <p:cNvPr id="117" name="グループ化 116">
              <a:extLst>
                <a:ext uri="{FF2B5EF4-FFF2-40B4-BE49-F238E27FC236}">
                  <a16:creationId xmlns:a16="http://schemas.microsoft.com/office/drawing/2014/main" id="{D1EEB600-DFFF-BA3B-E228-1D8C9C18BB1D}"/>
                </a:ext>
              </a:extLst>
            </p:cNvPr>
            <p:cNvGrpSpPr/>
            <p:nvPr/>
          </p:nvGrpSpPr>
          <p:grpSpPr>
            <a:xfrm>
              <a:off x="8005197" y="932481"/>
              <a:ext cx="1374440" cy="608139"/>
              <a:chOff x="2297705" y="1341731"/>
              <a:chExt cx="1374440" cy="608139"/>
            </a:xfrm>
          </p:grpSpPr>
          <p:cxnSp>
            <p:nvCxnSpPr>
              <p:cNvPr id="122" name="直線コネクタ 121">
                <a:extLst>
                  <a:ext uri="{FF2B5EF4-FFF2-40B4-BE49-F238E27FC236}">
                    <a16:creationId xmlns:a16="http://schemas.microsoft.com/office/drawing/2014/main" id="{E328FB5F-93CE-D05D-1970-65ECA6DC9DCD}"/>
                  </a:ext>
                </a:extLst>
              </p:cNvPr>
              <p:cNvCxnSpPr>
                <a:cxnSpLocks/>
              </p:cNvCxnSpPr>
              <p:nvPr/>
            </p:nvCxnSpPr>
            <p:spPr bwMode="auto">
              <a:xfrm flipH="1">
                <a:off x="2297705" y="1636102"/>
                <a:ext cx="63007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 name="直線コネクタ 122">
                <a:extLst>
                  <a:ext uri="{FF2B5EF4-FFF2-40B4-BE49-F238E27FC236}">
                    <a16:creationId xmlns:a16="http://schemas.microsoft.com/office/drawing/2014/main" id="{CA053F15-F871-B2A0-01AC-FB46CFAAEC5C}"/>
                  </a:ext>
                </a:extLst>
              </p:cNvPr>
              <p:cNvCxnSpPr>
                <a:cxnSpLocks/>
              </p:cNvCxnSpPr>
              <p:nvPr/>
            </p:nvCxnSpPr>
            <p:spPr bwMode="auto">
              <a:xfrm flipV="1">
                <a:off x="2927775" y="1469259"/>
                <a:ext cx="0" cy="33368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4" name="直線コネクタ 123">
                <a:extLst>
                  <a:ext uri="{FF2B5EF4-FFF2-40B4-BE49-F238E27FC236}">
                    <a16:creationId xmlns:a16="http://schemas.microsoft.com/office/drawing/2014/main" id="{8A0E3BEC-1E73-44F8-3C0A-DB9B1D194270}"/>
                  </a:ext>
                </a:extLst>
              </p:cNvPr>
              <p:cNvCxnSpPr>
                <a:cxnSpLocks/>
              </p:cNvCxnSpPr>
              <p:nvPr/>
            </p:nvCxnSpPr>
            <p:spPr bwMode="auto">
              <a:xfrm flipV="1">
                <a:off x="3042075" y="1341731"/>
                <a:ext cx="0" cy="60813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直線コネクタ 124">
                <a:extLst>
                  <a:ext uri="{FF2B5EF4-FFF2-40B4-BE49-F238E27FC236}">
                    <a16:creationId xmlns:a16="http://schemas.microsoft.com/office/drawing/2014/main" id="{42EBE210-C389-3D2B-4928-B710B0C0B69D}"/>
                  </a:ext>
                </a:extLst>
              </p:cNvPr>
              <p:cNvCxnSpPr>
                <a:cxnSpLocks/>
              </p:cNvCxnSpPr>
              <p:nvPr/>
            </p:nvCxnSpPr>
            <p:spPr bwMode="auto">
              <a:xfrm flipH="1">
                <a:off x="3042075" y="1636102"/>
                <a:ext cx="63007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8" name="グループ化 117">
              <a:extLst>
                <a:ext uri="{FF2B5EF4-FFF2-40B4-BE49-F238E27FC236}">
                  <a16:creationId xmlns:a16="http://schemas.microsoft.com/office/drawing/2014/main" id="{BCCA008A-476F-C2AE-3F85-764E4321DC8B}"/>
                </a:ext>
              </a:extLst>
            </p:cNvPr>
            <p:cNvGrpSpPr/>
            <p:nvPr/>
          </p:nvGrpSpPr>
          <p:grpSpPr>
            <a:xfrm>
              <a:off x="8822187" y="1334759"/>
              <a:ext cx="135015" cy="144274"/>
              <a:chOff x="7698305" y="683695"/>
              <a:chExt cx="135015" cy="158905"/>
            </a:xfrm>
          </p:grpSpPr>
          <p:cxnSp>
            <p:nvCxnSpPr>
              <p:cNvPr id="120" name="直線コネクタ 119">
                <a:extLst>
                  <a:ext uri="{FF2B5EF4-FFF2-40B4-BE49-F238E27FC236}">
                    <a16:creationId xmlns:a16="http://schemas.microsoft.com/office/drawing/2014/main" id="{0CAEB175-1264-68CD-2867-084ADAD538FC}"/>
                  </a:ext>
                </a:extLst>
              </p:cNvPr>
              <p:cNvCxnSpPr/>
              <p:nvPr/>
            </p:nvCxnSpPr>
            <p:spPr bwMode="auto">
              <a:xfrm>
                <a:off x="7698305" y="763147"/>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 name="直線コネクタ 120">
                <a:extLst>
                  <a:ext uri="{FF2B5EF4-FFF2-40B4-BE49-F238E27FC236}">
                    <a16:creationId xmlns:a16="http://schemas.microsoft.com/office/drawing/2014/main" id="{A921F127-27B2-F53A-EC27-1F8A48B86618}"/>
                  </a:ext>
                </a:extLst>
              </p:cNvPr>
              <p:cNvCxnSpPr>
                <a:cxnSpLocks/>
              </p:cNvCxnSpPr>
              <p:nvPr/>
            </p:nvCxnSpPr>
            <p:spPr bwMode="auto">
              <a:xfrm>
                <a:off x="7765812" y="683695"/>
                <a:ext cx="0" cy="15890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9" name="直線コネクタ 118">
              <a:extLst>
                <a:ext uri="{FF2B5EF4-FFF2-40B4-BE49-F238E27FC236}">
                  <a16:creationId xmlns:a16="http://schemas.microsoft.com/office/drawing/2014/main" id="{12A322DB-4D74-3058-DE8B-CDECD035B130}"/>
                </a:ext>
              </a:extLst>
            </p:cNvPr>
            <p:cNvCxnSpPr>
              <a:cxnSpLocks/>
            </p:cNvCxnSpPr>
            <p:nvPr/>
          </p:nvCxnSpPr>
          <p:spPr bwMode="auto">
            <a:xfrm>
              <a:off x="8399912" y="1399580"/>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6" name="グループ化 125">
            <a:extLst>
              <a:ext uri="{FF2B5EF4-FFF2-40B4-BE49-F238E27FC236}">
                <a16:creationId xmlns:a16="http://schemas.microsoft.com/office/drawing/2014/main" id="{C7AD46BD-4751-F39C-0E00-EEDEC97DD119}"/>
              </a:ext>
            </a:extLst>
          </p:cNvPr>
          <p:cNvGrpSpPr/>
          <p:nvPr/>
        </p:nvGrpSpPr>
        <p:grpSpPr>
          <a:xfrm rot="5400000" flipH="1">
            <a:off x="2308453" y="4707682"/>
            <a:ext cx="2878503" cy="282736"/>
            <a:chOff x="426545" y="1486865"/>
            <a:chExt cx="3126909" cy="314374"/>
          </a:xfrm>
        </p:grpSpPr>
        <p:sp>
          <p:nvSpPr>
            <p:cNvPr id="127" name="正方形/長方形 126">
              <a:extLst>
                <a:ext uri="{FF2B5EF4-FFF2-40B4-BE49-F238E27FC236}">
                  <a16:creationId xmlns:a16="http://schemas.microsoft.com/office/drawing/2014/main" id="{678458A7-E065-4DA7-524E-9650A2DA1CB7}"/>
                </a:ext>
              </a:extLst>
            </p:cNvPr>
            <p:cNvSpPr/>
            <p:nvPr/>
          </p:nvSpPr>
          <p:spPr bwMode="auto">
            <a:xfrm>
              <a:off x="1478802" y="1486865"/>
              <a:ext cx="1022405" cy="314374"/>
            </a:xfrm>
            <a:prstGeom prst="rect">
              <a:avLst/>
            </a:prstGeom>
            <a:noFill/>
            <a:ln w="38100">
              <a:solidFill>
                <a:schemeClr val="tx1"/>
              </a:solidFill>
              <a:round/>
              <a:headEnd/>
              <a:tailEnd/>
            </a:ln>
            <a:effectLst/>
          </p:spPr>
          <p:txBody>
            <a:bodyPr rtlCol="0" anchor="ctr"/>
            <a:lstStyle/>
            <a:p>
              <a:pPr algn="ctr"/>
              <a:endParaRPr kumimoji="1" lang="ja-JP" altLang="en-US"/>
            </a:p>
          </p:txBody>
        </p:sp>
        <p:cxnSp>
          <p:nvCxnSpPr>
            <p:cNvPr id="128" name="直線コネクタ 127">
              <a:extLst>
                <a:ext uri="{FF2B5EF4-FFF2-40B4-BE49-F238E27FC236}">
                  <a16:creationId xmlns:a16="http://schemas.microsoft.com/office/drawing/2014/main" id="{32DD7FD6-AC3C-29B5-8149-78B97191F2B7}"/>
                </a:ext>
              </a:extLst>
            </p:cNvPr>
            <p:cNvCxnSpPr>
              <a:cxnSpLocks/>
              <a:stCxn id="127" idx="1"/>
            </p:cNvCxnSpPr>
            <p:nvPr/>
          </p:nvCxnSpPr>
          <p:spPr bwMode="auto">
            <a:xfrm rot="5400000">
              <a:off x="947123" y="1123474"/>
              <a:ext cx="11101" cy="105225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9" name="直線コネクタ 128">
              <a:extLst>
                <a:ext uri="{FF2B5EF4-FFF2-40B4-BE49-F238E27FC236}">
                  <a16:creationId xmlns:a16="http://schemas.microsoft.com/office/drawing/2014/main" id="{C52F68CC-2091-7B71-D6EA-6C758F0CE8B5}"/>
                </a:ext>
              </a:extLst>
            </p:cNvPr>
            <p:cNvCxnSpPr>
              <a:cxnSpLocks/>
            </p:cNvCxnSpPr>
            <p:nvPr/>
          </p:nvCxnSpPr>
          <p:spPr bwMode="auto">
            <a:xfrm rot="5400000" flipH="1" flipV="1">
              <a:off x="3027328" y="1117926"/>
              <a:ext cx="0" cy="1052252"/>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0" name="直線コネクタ 129">
            <a:extLst>
              <a:ext uri="{FF2B5EF4-FFF2-40B4-BE49-F238E27FC236}">
                <a16:creationId xmlns:a16="http://schemas.microsoft.com/office/drawing/2014/main" id="{4691C868-003F-79DF-48BB-8A90C4E2D02A}"/>
              </a:ext>
            </a:extLst>
          </p:cNvPr>
          <p:cNvCxnSpPr>
            <a:cxnSpLocks/>
          </p:cNvCxnSpPr>
          <p:nvPr/>
        </p:nvCxnSpPr>
        <p:spPr>
          <a:xfrm flipH="1">
            <a:off x="3723028" y="6288300"/>
            <a:ext cx="1459627"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直線コネクタ 130">
            <a:extLst>
              <a:ext uri="{FF2B5EF4-FFF2-40B4-BE49-F238E27FC236}">
                <a16:creationId xmlns:a16="http://schemas.microsoft.com/office/drawing/2014/main" id="{89B73613-C38A-5D66-F8E0-0E297D03A905}"/>
              </a:ext>
            </a:extLst>
          </p:cNvPr>
          <p:cNvCxnSpPr>
            <a:cxnSpLocks/>
          </p:cNvCxnSpPr>
          <p:nvPr/>
        </p:nvCxnSpPr>
        <p:spPr>
          <a:xfrm flipH="1">
            <a:off x="3750352" y="3409799"/>
            <a:ext cx="1427713"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直線コネクタ 131">
            <a:extLst>
              <a:ext uri="{FF2B5EF4-FFF2-40B4-BE49-F238E27FC236}">
                <a16:creationId xmlns:a16="http://schemas.microsoft.com/office/drawing/2014/main" id="{7B4466D4-ED26-971C-D0ED-3E36FEB08E8A}"/>
              </a:ext>
            </a:extLst>
          </p:cNvPr>
          <p:cNvCxnSpPr>
            <a:cxnSpLocks/>
          </p:cNvCxnSpPr>
          <p:nvPr/>
        </p:nvCxnSpPr>
        <p:spPr>
          <a:xfrm flipV="1">
            <a:off x="3002975" y="3409799"/>
            <a:ext cx="744729" cy="62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3" name="グループ化 132">
            <a:extLst>
              <a:ext uri="{FF2B5EF4-FFF2-40B4-BE49-F238E27FC236}">
                <a16:creationId xmlns:a16="http://schemas.microsoft.com/office/drawing/2014/main" id="{D063A5C9-E8A0-B009-C125-36D129F8CA28}"/>
              </a:ext>
            </a:extLst>
          </p:cNvPr>
          <p:cNvGrpSpPr/>
          <p:nvPr/>
        </p:nvGrpSpPr>
        <p:grpSpPr>
          <a:xfrm>
            <a:off x="1271464" y="3392996"/>
            <a:ext cx="1884724" cy="2895300"/>
            <a:chOff x="741406" y="2708919"/>
            <a:chExt cx="1884724" cy="2895300"/>
          </a:xfrm>
        </p:grpSpPr>
        <p:grpSp>
          <p:nvGrpSpPr>
            <p:cNvPr id="134" name="グループ化 133">
              <a:extLst>
                <a:ext uri="{FF2B5EF4-FFF2-40B4-BE49-F238E27FC236}">
                  <a16:creationId xmlns:a16="http://schemas.microsoft.com/office/drawing/2014/main" id="{15076D86-7567-982E-8764-003DCE63B479}"/>
                </a:ext>
              </a:extLst>
            </p:cNvPr>
            <p:cNvGrpSpPr/>
            <p:nvPr/>
          </p:nvGrpSpPr>
          <p:grpSpPr>
            <a:xfrm rot="16200000" flipV="1">
              <a:off x="326305" y="3124020"/>
              <a:ext cx="1438341" cy="608139"/>
              <a:chOff x="8005197" y="932481"/>
              <a:chExt cx="1374440" cy="608139"/>
            </a:xfrm>
          </p:grpSpPr>
          <p:grpSp>
            <p:nvGrpSpPr>
              <p:cNvPr id="141" name="グループ化 140">
                <a:extLst>
                  <a:ext uri="{FF2B5EF4-FFF2-40B4-BE49-F238E27FC236}">
                    <a16:creationId xmlns:a16="http://schemas.microsoft.com/office/drawing/2014/main" id="{2CCC390B-A954-5DA5-7FC5-3DEA03DDB3F1}"/>
                  </a:ext>
                </a:extLst>
              </p:cNvPr>
              <p:cNvGrpSpPr/>
              <p:nvPr/>
            </p:nvGrpSpPr>
            <p:grpSpPr>
              <a:xfrm>
                <a:off x="8005197" y="932481"/>
                <a:ext cx="1374440" cy="608139"/>
                <a:chOff x="2297705" y="1341731"/>
                <a:chExt cx="1374440" cy="608139"/>
              </a:xfrm>
            </p:grpSpPr>
            <p:cxnSp>
              <p:nvCxnSpPr>
                <p:cNvPr id="146" name="直線コネクタ 145">
                  <a:extLst>
                    <a:ext uri="{FF2B5EF4-FFF2-40B4-BE49-F238E27FC236}">
                      <a16:creationId xmlns:a16="http://schemas.microsoft.com/office/drawing/2014/main" id="{F364C50C-4B6A-597B-1DB9-D78C54BCE437}"/>
                    </a:ext>
                  </a:extLst>
                </p:cNvPr>
                <p:cNvCxnSpPr>
                  <a:cxnSpLocks/>
                </p:cNvCxnSpPr>
                <p:nvPr/>
              </p:nvCxnSpPr>
              <p:spPr bwMode="auto">
                <a:xfrm flipH="1">
                  <a:off x="2297705" y="1636102"/>
                  <a:ext cx="63007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7" name="直線コネクタ 146">
                  <a:extLst>
                    <a:ext uri="{FF2B5EF4-FFF2-40B4-BE49-F238E27FC236}">
                      <a16:creationId xmlns:a16="http://schemas.microsoft.com/office/drawing/2014/main" id="{46FC1610-443A-52C8-0D46-479184FA653E}"/>
                    </a:ext>
                  </a:extLst>
                </p:cNvPr>
                <p:cNvCxnSpPr>
                  <a:cxnSpLocks/>
                </p:cNvCxnSpPr>
                <p:nvPr/>
              </p:nvCxnSpPr>
              <p:spPr bwMode="auto">
                <a:xfrm flipV="1">
                  <a:off x="2927775" y="1469259"/>
                  <a:ext cx="0" cy="33368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直線コネクタ 147">
                  <a:extLst>
                    <a:ext uri="{FF2B5EF4-FFF2-40B4-BE49-F238E27FC236}">
                      <a16:creationId xmlns:a16="http://schemas.microsoft.com/office/drawing/2014/main" id="{C963DA7D-6837-4782-476D-80EE0AFE4D1D}"/>
                    </a:ext>
                  </a:extLst>
                </p:cNvPr>
                <p:cNvCxnSpPr>
                  <a:cxnSpLocks/>
                </p:cNvCxnSpPr>
                <p:nvPr/>
              </p:nvCxnSpPr>
              <p:spPr bwMode="auto">
                <a:xfrm flipV="1">
                  <a:off x="3042075" y="1341731"/>
                  <a:ext cx="0" cy="60813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9" name="直線コネクタ 148">
                  <a:extLst>
                    <a:ext uri="{FF2B5EF4-FFF2-40B4-BE49-F238E27FC236}">
                      <a16:creationId xmlns:a16="http://schemas.microsoft.com/office/drawing/2014/main" id="{7BF4872E-A8C8-AF8D-064A-930D0DE22C51}"/>
                    </a:ext>
                  </a:extLst>
                </p:cNvPr>
                <p:cNvCxnSpPr>
                  <a:cxnSpLocks/>
                </p:cNvCxnSpPr>
                <p:nvPr/>
              </p:nvCxnSpPr>
              <p:spPr bwMode="auto">
                <a:xfrm flipH="1">
                  <a:off x="3042075" y="1636102"/>
                  <a:ext cx="63007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2" name="グループ化 141">
                <a:extLst>
                  <a:ext uri="{FF2B5EF4-FFF2-40B4-BE49-F238E27FC236}">
                    <a16:creationId xmlns:a16="http://schemas.microsoft.com/office/drawing/2014/main" id="{B09731CE-A0E3-B227-61A8-96E8A4AE1723}"/>
                  </a:ext>
                </a:extLst>
              </p:cNvPr>
              <p:cNvGrpSpPr/>
              <p:nvPr/>
            </p:nvGrpSpPr>
            <p:grpSpPr>
              <a:xfrm>
                <a:off x="8822187" y="1334759"/>
                <a:ext cx="135015" cy="144274"/>
                <a:chOff x="7698305" y="683695"/>
                <a:chExt cx="135015" cy="158905"/>
              </a:xfrm>
            </p:grpSpPr>
            <p:cxnSp>
              <p:nvCxnSpPr>
                <p:cNvPr id="144" name="直線コネクタ 143">
                  <a:extLst>
                    <a:ext uri="{FF2B5EF4-FFF2-40B4-BE49-F238E27FC236}">
                      <a16:creationId xmlns:a16="http://schemas.microsoft.com/office/drawing/2014/main" id="{FD485834-406C-B113-7EA5-63C8226FAF1A}"/>
                    </a:ext>
                  </a:extLst>
                </p:cNvPr>
                <p:cNvCxnSpPr/>
                <p:nvPr/>
              </p:nvCxnSpPr>
              <p:spPr bwMode="auto">
                <a:xfrm>
                  <a:off x="7698305" y="763147"/>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5" name="直線コネクタ 144">
                  <a:extLst>
                    <a:ext uri="{FF2B5EF4-FFF2-40B4-BE49-F238E27FC236}">
                      <a16:creationId xmlns:a16="http://schemas.microsoft.com/office/drawing/2014/main" id="{2355C346-1306-1E4B-BA2A-5F6A0A288DE3}"/>
                    </a:ext>
                  </a:extLst>
                </p:cNvPr>
                <p:cNvCxnSpPr>
                  <a:cxnSpLocks/>
                </p:cNvCxnSpPr>
                <p:nvPr/>
              </p:nvCxnSpPr>
              <p:spPr bwMode="auto">
                <a:xfrm>
                  <a:off x="7765812" y="683695"/>
                  <a:ext cx="0" cy="15890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3" name="直線コネクタ 142">
                <a:extLst>
                  <a:ext uri="{FF2B5EF4-FFF2-40B4-BE49-F238E27FC236}">
                    <a16:creationId xmlns:a16="http://schemas.microsoft.com/office/drawing/2014/main" id="{228ED3F5-FAE2-DCB7-7346-540CC9D421A5}"/>
                  </a:ext>
                </a:extLst>
              </p:cNvPr>
              <p:cNvCxnSpPr>
                <a:cxnSpLocks/>
              </p:cNvCxnSpPr>
              <p:nvPr/>
            </p:nvCxnSpPr>
            <p:spPr bwMode="auto">
              <a:xfrm>
                <a:off x="8399912" y="1399580"/>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5" name="グループ化 134">
              <a:extLst>
                <a:ext uri="{FF2B5EF4-FFF2-40B4-BE49-F238E27FC236}">
                  <a16:creationId xmlns:a16="http://schemas.microsoft.com/office/drawing/2014/main" id="{16BB9545-E7B0-49AD-47A6-D6A1B534DF32}"/>
                </a:ext>
              </a:extLst>
            </p:cNvPr>
            <p:cNvGrpSpPr/>
            <p:nvPr/>
          </p:nvGrpSpPr>
          <p:grpSpPr>
            <a:xfrm rot="16200000">
              <a:off x="1036609" y="4014699"/>
              <a:ext cx="2895299" cy="283742"/>
              <a:chOff x="-1156146" y="1486879"/>
              <a:chExt cx="3145156" cy="314374"/>
            </a:xfrm>
          </p:grpSpPr>
          <p:sp>
            <p:nvSpPr>
              <p:cNvPr id="138" name="正方形/長方形 137">
                <a:extLst>
                  <a:ext uri="{FF2B5EF4-FFF2-40B4-BE49-F238E27FC236}">
                    <a16:creationId xmlns:a16="http://schemas.microsoft.com/office/drawing/2014/main" id="{17C8CB7E-3745-B50D-08F9-7239A12137C2}"/>
                  </a:ext>
                </a:extLst>
              </p:cNvPr>
              <p:cNvSpPr/>
              <p:nvPr/>
            </p:nvSpPr>
            <p:spPr bwMode="auto">
              <a:xfrm>
                <a:off x="970353" y="1486879"/>
                <a:ext cx="431993" cy="314374"/>
              </a:xfrm>
              <a:prstGeom prst="rect">
                <a:avLst/>
              </a:prstGeom>
              <a:noFill/>
              <a:ln w="38100">
                <a:solidFill>
                  <a:schemeClr val="tx1"/>
                </a:solidFill>
                <a:round/>
                <a:headEnd/>
                <a:tailEnd/>
              </a:ln>
              <a:effectLst/>
            </p:spPr>
            <p:txBody>
              <a:bodyPr rtlCol="0" anchor="ctr"/>
              <a:lstStyle/>
              <a:p>
                <a:pPr algn="ctr"/>
                <a:endParaRPr kumimoji="1" lang="ja-JP" altLang="en-US"/>
              </a:p>
            </p:txBody>
          </p:sp>
          <p:cxnSp>
            <p:nvCxnSpPr>
              <p:cNvPr id="139" name="直線コネクタ 138">
                <a:extLst>
                  <a:ext uri="{FF2B5EF4-FFF2-40B4-BE49-F238E27FC236}">
                    <a16:creationId xmlns:a16="http://schemas.microsoft.com/office/drawing/2014/main" id="{324B5058-1F5F-7E98-E739-0E35597B7BDF}"/>
                  </a:ext>
                </a:extLst>
              </p:cNvPr>
              <p:cNvCxnSpPr>
                <a:cxnSpLocks/>
                <a:stCxn id="138" idx="1"/>
              </p:cNvCxnSpPr>
              <p:nvPr/>
            </p:nvCxnSpPr>
            <p:spPr bwMode="auto">
              <a:xfrm rot="5400000" flipH="1">
                <a:off x="-92898" y="580818"/>
                <a:ext cx="1" cy="2126498"/>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直線コネクタ 139">
                <a:extLst>
                  <a:ext uri="{FF2B5EF4-FFF2-40B4-BE49-F238E27FC236}">
                    <a16:creationId xmlns:a16="http://schemas.microsoft.com/office/drawing/2014/main" id="{CCC7AA38-D06D-497A-15E9-3E931B5AFF66}"/>
                  </a:ext>
                </a:extLst>
              </p:cNvPr>
              <p:cNvCxnSpPr>
                <a:cxnSpLocks/>
                <a:stCxn id="138" idx="3"/>
              </p:cNvCxnSpPr>
              <p:nvPr/>
            </p:nvCxnSpPr>
            <p:spPr bwMode="auto">
              <a:xfrm rot="5400000" flipV="1">
                <a:off x="1695678" y="1350734"/>
                <a:ext cx="0" cy="58666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6" name="直線コネクタ 135">
              <a:extLst>
                <a:ext uri="{FF2B5EF4-FFF2-40B4-BE49-F238E27FC236}">
                  <a16:creationId xmlns:a16="http://schemas.microsoft.com/office/drawing/2014/main" id="{B672BC51-2245-6FCD-F964-57FAD1DCBA6B}"/>
                </a:ext>
              </a:extLst>
            </p:cNvPr>
            <p:cNvCxnSpPr>
              <a:cxnSpLocks/>
            </p:cNvCxnSpPr>
            <p:nvPr/>
          </p:nvCxnSpPr>
          <p:spPr>
            <a:xfrm>
              <a:off x="1040782" y="4147257"/>
              <a:ext cx="1464823"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直線コネクタ 136">
              <a:extLst>
                <a:ext uri="{FF2B5EF4-FFF2-40B4-BE49-F238E27FC236}">
                  <a16:creationId xmlns:a16="http://schemas.microsoft.com/office/drawing/2014/main" id="{4917B95C-C772-C71B-7121-D57487214C58}"/>
                </a:ext>
              </a:extLst>
            </p:cNvPr>
            <p:cNvCxnSpPr>
              <a:cxnSpLocks/>
            </p:cNvCxnSpPr>
            <p:nvPr/>
          </p:nvCxnSpPr>
          <p:spPr>
            <a:xfrm>
              <a:off x="1062805" y="2720525"/>
              <a:ext cx="1432795"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6" name="グループ化 155">
            <a:extLst>
              <a:ext uri="{FF2B5EF4-FFF2-40B4-BE49-F238E27FC236}">
                <a16:creationId xmlns:a16="http://schemas.microsoft.com/office/drawing/2014/main" id="{B7305226-F6A5-BF14-A38D-B88965324C9E}"/>
              </a:ext>
            </a:extLst>
          </p:cNvPr>
          <p:cNvGrpSpPr/>
          <p:nvPr/>
        </p:nvGrpSpPr>
        <p:grpSpPr>
          <a:xfrm rot="5400000" flipH="1" flipV="1">
            <a:off x="4462200" y="3827752"/>
            <a:ext cx="1438341" cy="605982"/>
            <a:chOff x="8005197" y="932481"/>
            <a:chExt cx="1374440" cy="608139"/>
          </a:xfrm>
        </p:grpSpPr>
        <p:grpSp>
          <p:nvGrpSpPr>
            <p:cNvPr id="157" name="グループ化 156">
              <a:extLst>
                <a:ext uri="{FF2B5EF4-FFF2-40B4-BE49-F238E27FC236}">
                  <a16:creationId xmlns:a16="http://schemas.microsoft.com/office/drawing/2014/main" id="{AB32DE5F-8CC2-F22E-48E9-D1CD643A72A5}"/>
                </a:ext>
              </a:extLst>
            </p:cNvPr>
            <p:cNvGrpSpPr/>
            <p:nvPr/>
          </p:nvGrpSpPr>
          <p:grpSpPr>
            <a:xfrm>
              <a:off x="8005197" y="932481"/>
              <a:ext cx="1374440" cy="608139"/>
              <a:chOff x="2297705" y="1341731"/>
              <a:chExt cx="1374440" cy="608139"/>
            </a:xfrm>
          </p:grpSpPr>
          <p:cxnSp>
            <p:nvCxnSpPr>
              <p:cNvPr id="162" name="直線コネクタ 161">
                <a:extLst>
                  <a:ext uri="{FF2B5EF4-FFF2-40B4-BE49-F238E27FC236}">
                    <a16:creationId xmlns:a16="http://schemas.microsoft.com/office/drawing/2014/main" id="{9D5820EB-A215-0982-8CAE-5065404835D7}"/>
                  </a:ext>
                </a:extLst>
              </p:cNvPr>
              <p:cNvCxnSpPr>
                <a:cxnSpLocks/>
              </p:cNvCxnSpPr>
              <p:nvPr/>
            </p:nvCxnSpPr>
            <p:spPr bwMode="auto">
              <a:xfrm flipH="1">
                <a:off x="2297705" y="1636102"/>
                <a:ext cx="63007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 name="直線コネクタ 162">
                <a:extLst>
                  <a:ext uri="{FF2B5EF4-FFF2-40B4-BE49-F238E27FC236}">
                    <a16:creationId xmlns:a16="http://schemas.microsoft.com/office/drawing/2014/main" id="{20D7B52E-9180-E3D4-0A90-A4873440DD9A}"/>
                  </a:ext>
                </a:extLst>
              </p:cNvPr>
              <p:cNvCxnSpPr>
                <a:cxnSpLocks/>
              </p:cNvCxnSpPr>
              <p:nvPr/>
            </p:nvCxnSpPr>
            <p:spPr bwMode="auto">
              <a:xfrm flipV="1">
                <a:off x="2927775" y="1469259"/>
                <a:ext cx="0" cy="33368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 name="直線コネクタ 163">
                <a:extLst>
                  <a:ext uri="{FF2B5EF4-FFF2-40B4-BE49-F238E27FC236}">
                    <a16:creationId xmlns:a16="http://schemas.microsoft.com/office/drawing/2014/main" id="{8B40629D-00DC-B15D-0764-1F4452DD75E5}"/>
                  </a:ext>
                </a:extLst>
              </p:cNvPr>
              <p:cNvCxnSpPr>
                <a:cxnSpLocks/>
              </p:cNvCxnSpPr>
              <p:nvPr/>
            </p:nvCxnSpPr>
            <p:spPr bwMode="auto">
              <a:xfrm flipV="1">
                <a:off x="3042075" y="1341731"/>
                <a:ext cx="0" cy="60813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5" name="直線コネクタ 164">
                <a:extLst>
                  <a:ext uri="{FF2B5EF4-FFF2-40B4-BE49-F238E27FC236}">
                    <a16:creationId xmlns:a16="http://schemas.microsoft.com/office/drawing/2014/main" id="{E5BA0E4C-B9A3-CE6B-E8EC-01688A0F95B0}"/>
                  </a:ext>
                </a:extLst>
              </p:cNvPr>
              <p:cNvCxnSpPr>
                <a:cxnSpLocks/>
              </p:cNvCxnSpPr>
              <p:nvPr/>
            </p:nvCxnSpPr>
            <p:spPr bwMode="auto">
              <a:xfrm flipH="1">
                <a:off x="3042075" y="1636102"/>
                <a:ext cx="63007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8" name="グループ化 157">
              <a:extLst>
                <a:ext uri="{FF2B5EF4-FFF2-40B4-BE49-F238E27FC236}">
                  <a16:creationId xmlns:a16="http://schemas.microsoft.com/office/drawing/2014/main" id="{065B7BDF-9658-9401-D02E-6A1FCCBA2C10}"/>
                </a:ext>
              </a:extLst>
            </p:cNvPr>
            <p:cNvGrpSpPr/>
            <p:nvPr/>
          </p:nvGrpSpPr>
          <p:grpSpPr>
            <a:xfrm>
              <a:off x="8822187" y="1334759"/>
              <a:ext cx="135015" cy="144274"/>
              <a:chOff x="7698305" y="683695"/>
              <a:chExt cx="135015" cy="158905"/>
            </a:xfrm>
          </p:grpSpPr>
          <p:cxnSp>
            <p:nvCxnSpPr>
              <p:cNvPr id="160" name="直線コネクタ 159">
                <a:extLst>
                  <a:ext uri="{FF2B5EF4-FFF2-40B4-BE49-F238E27FC236}">
                    <a16:creationId xmlns:a16="http://schemas.microsoft.com/office/drawing/2014/main" id="{2141719C-4398-43E3-172F-FFFAB3F4FCAA}"/>
                  </a:ext>
                </a:extLst>
              </p:cNvPr>
              <p:cNvCxnSpPr/>
              <p:nvPr/>
            </p:nvCxnSpPr>
            <p:spPr bwMode="auto">
              <a:xfrm>
                <a:off x="7698305" y="763147"/>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1" name="直線コネクタ 160">
                <a:extLst>
                  <a:ext uri="{FF2B5EF4-FFF2-40B4-BE49-F238E27FC236}">
                    <a16:creationId xmlns:a16="http://schemas.microsoft.com/office/drawing/2014/main" id="{1D21A802-7584-A4FC-97D7-295BAC54ED54}"/>
                  </a:ext>
                </a:extLst>
              </p:cNvPr>
              <p:cNvCxnSpPr>
                <a:cxnSpLocks/>
              </p:cNvCxnSpPr>
              <p:nvPr/>
            </p:nvCxnSpPr>
            <p:spPr bwMode="auto">
              <a:xfrm>
                <a:off x="7765812" y="683695"/>
                <a:ext cx="0" cy="15890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9" name="直線コネクタ 158">
              <a:extLst>
                <a:ext uri="{FF2B5EF4-FFF2-40B4-BE49-F238E27FC236}">
                  <a16:creationId xmlns:a16="http://schemas.microsoft.com/office/drawing/2014/main" id="{73A79B21-74E9-B258-F501-A906061FAF71}"/>
                </a:ext>
              </a:extLst>
            </p:cNvPr>
            <p:cNvCxnSpPr>
              <a:cxnSpLocks/>
            </p:cNvCxnSpPr>
            <p:nvPr/>
          </p:nvCxnSpPr>
          <p:spPr bwMode="auto">
            <a:xfrm>
              <a:off x="8399912" y="1399580"/>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77" name="矢印: 右 176">
            <a:extLst>
              <a:ext uri="{FF2B5EF4-FFF2-40B4-BE49-F238E27FC236}">
                <a16:creationId xmlns:a16="http://schemas.microsoft.com/office/drawing/2014/main" id="{6EE45466-45D5-7FC1-9EFB-5EDBDADCF82E}"/>
              </a:ext>
            </a:extLst>
          </p:cNvPr>
          <p:cNvSpPr/>
          <p:nvPr/>
        </p:nvSpPr>
        <p:spPr>
          <a:xfrm rot="10800000">
            <a:off x="5838359" y="4589343"/>
            <a:ext cx="605981" cy="579435"/>
          </a:xfrm>
          <a:prstGeom prst="rightArrow">
            <a:avLst/>
          </a:prstGeom>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78" name="矢印: 右 177">
            <a:extLst>
              <a:ext uri="{FF2B5EF4-FFF2-40B4-BE49-F238E27FC236}">
                <a16:creationId xmlns:a16="http://schemas.microsoft.com/office/drawing/2014/main" id="{C6285A77-56D3-8BA1-8C63-3BD294F6D08C}"/>
              </a:ext>
            </a:extLst>
          </p:cNvPr>
          <p:cNvSpPr/>
          <p:nvPr/>
        </p:nvSpPr>
        <p:spPr>
          <a:xfrm rot="5400000">
            <a:off x="8549262" y="2706849"/>
            <a:ext cx="605981" cy="579435"/>
          </a:xfrm>
          <a:prstGeom prst="rightArrow">
            <a:avLst/>
          </a:prstGeom>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grpSp>
        <p:nvGrpSpPr>
          <p:cNvPr id="181" name="グループ化 180">
            <a:extLst>
              <a:ext uri="{FF2B5EF4-FFF2-40B4-BE49-F238E27FC236}">
                <a16:creationId xmlns:a16="http://schemas.microsoft.com/office/drawing/2014/main" id="{CCDECC42-A54D-FDBC-53AB-A4CF595DDA38}"/>
              </a:ext>
            </a:extLst>
          </p:cNvPr>
          <p:cNvGrpSpPr/>
          <p:nvPr/>
        </p:nvGrpSpPr>
        <p:grpSpPr>
          <a:xfrm flipH="1">
            <a:off x="3035663" y="6130104"/>
            <a:ext cx="723232" cy="208012"/>
            <a:chOff x="2391435" y="3319132"/>
            <a:chExt cx="1350912" cy="388542"/>
          </a:xfrm>
        </p:grpSpPr>
        <p:cxnSp>
          <p:nvCxnSpPr>
            <p:cNvPr id="182" name="直線コネクタ 181">
              <a:extLst>
                <a:ext uri="{FF2B5EF4-FFF2-40B4-BE49-F238E27FC236}">
                  <a16:creationId xmlns:a16="http://schemas.microsoft.com/office/drawing/2014/main" id="{3120D098-85A0-BEAE-9D0C-56CEE4CA672A}"/>
                </a:ext>
              </a:extLst>
            </p:cNvPr>
            <p:cNvCxnSpPr>
              <a:cxnSpLocks/>
              <a:stCxn id="183" idx="6"/>
            </p:cNvCxnSpPr>
            <p:nvPr/>
          </p:nvCxnSpPr>
          <p:spPr bwMode="auto">
            <a:xfrm flipH="1">
              <a:off x="2391435" y="3612855"/>
              <a:ext cx="380633"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3" name="楕円 182">
              <a:extLst>
                <a:ext uri="{FF2B5EF4-FFF2-40B4-BE49-F238E27FC236}">
                  <a16:creationId xmlns:a16="http://schemas.microsoft.com/office/drawing/2014/main" id="{F6B64AEC-FE6A-D463-A84B-94F05D34144B}"/>
                </a:ext>
              </a:extLst>
            </p:cNvPr>
            <p:cNvSpPr/>
            <p:nvPr/>
          </p:nvSpPr>
          <p:spPr bwMode="auto">
            <a:xfrm flipH="1">
              <a:off x="2772068" y="3518036"/>
              <a:ext cx="189642" cy="189638"/>
            </a:xfrm>
            <a:prstGeom prst="ellips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cxnSp>
          <p:nvCxnSpPr>
            <p:cNvPr id="184" name="直線コネクタ 183">
              <a:extLst>
                <a:ext uri="{FF2B5EF4-FFF2-40B4-BE49-F238E27FC236}">
                  <a16:creationId xmlns:a16="http://schemas.microsoft.com/office/drawing/2014/main" id="{6369A805-154B-C081-D47F-8605A9599E59}"/>
                </a:ext>
              </a:extLst>
            </p:cNvPr>
            <p:cNvCxnSpPr>
              <a:cxnSpLocks/>
              <a:stCxn id="185" idx="6"/>
            </p:cNvCxnSpPr>
            <p:nvPr/>
          </p:nvCxnSpPr>
          <p:spPr bwMode="auto">
            <a:xfrm>
              <a:off x="3361714" y="3612855"/>
              <a:ext cx="380633"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5" name="楕円 184">
              <a:extLst>
                <a:ext uri="{FF2B5EF4-FFF2-40B4-BE49-F238E27FC236}">
                  <a16:creationId xmlns:a16="http://schemas.microsoft.com/office/drawing/2014/main" id="{4C57D66E-1EA3-FDAB-E640-5B58C79A1D1D}"/>
                </a:ext>
              </a:extLst>
            </p:cNvPr>
            <p:cNvSpPr/>
            <p:nvPr/>
          </p:nvSpPr>
          <p:spPr bwMode="auto">
            <a:xfrm>
              <a:off x="3172072" y="3518036"/>
              <a:ext cx="189642" cy="189638"/>
            </a:xfrm>
            <a:prstGeom prst="ellips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cxnSp>
          <p:nvCxnSpPr>
            <p:cNvPr id="186" name="直線コネクタ 185">
              <a:extLst>
                <a:ext uri="{FF2B5EF4-FFF2-40B4-BE49-F238E27FC236}">
                  <a16:creationId xmlns:a16="http://schemas.microsoft.com/office/drawing/2014/main" id="{0BB23F42-F99B-22BD-79A0-39FA4AD5EB31}"/>
                </a:ext>
              </a:extLst>
            </p:cNvPr>
            <p:cNvCxnSpPr>
              <a:cxnSpLocks/>
              <a:endCxn id="185" idx="1"/>
            </p:cNvCxnSpPr>
            <p:nvPr/>
          </p:nvCxnSpPr>
          <p:spPr bwMode="auto">
            <a:xfrm>
              <a:off x="2863349" y="3319132"/>
              <a:ext cx="336495" cy="226676"/>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mc:AlternateContent xmlns:mc="http://schemas.openxmlformats.org/markup-compatibility/2006" xmlns:a14="http://schemas.microsoft.com/office/drawing/2010/main">
        <mc:Choice Requires="a14">
          <p:sp>
            <p:nvSpPr>
              <p:cNvPr id="187" name="テキスト ボックス 186">
                <a:extLst>
                  <a:ext uri="{FF2B5EF4-FFF2-40B4-BE49-F238E27FC236}">
                    <a16:creationId xmlns:a16="http://schemas.microsoft.com/office/drawing/2014/main" id="{A2E89DAB-259F-5DC9-EC9A-84E33A1147DB}"/>
                  </a:ext>
                </a:extLst>
              </p:cNvPr>
              <p:cNvSpPr txBox="1"/>
              <p:nvPr/>
            </p:nvSpPr>
            <p:spPr>
              <a:xfrm>
                <a:off x="2906887" y="3320988"/>
                <a:ext cx="956865"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2400" b="0" i="1" smtClean="0">
                          <a:solidFill>
                            <a:srgbClr val="0000CC"/>
                          </a:solidFill>
                          <a:latin typeface="Cambria Math" panose="02040503050406030204" pitchFamily="18" charset="0"/>
                          <a:ea typeface="MS UI Gothic" panose="020B0600070205080204" pitchFamily="50" charset="-128"/>
                        </a:rPr>
                        <m:t>𝑖</m:t>
                      </m:r>
                      <m:r>
                        <a:rPr kumimoji="1" lang="en-US" altLang="ja-JP" sz="2400" b="0" i="1" smtClean="0">
                          <a:solidFill>
                            <a:srgbClr val="0000CC"/>
                          </a:solidFill>
                          <a:latin typeface="Cambria Math" panose="02040503050406030204" pitchFamily="18" charset="0"/>
                          <a:ea typeface="MS UI Gothic" panose="020B0600070205080204" pitchFamily="50" charset="-128"/>
                        </a:rPr>
                        <m:t>=</m:t>
                      </m:r>
                      <m:r>
                        <a:rPr kumimoji="1" lang="en-US" altLang="ja-JP" sz="2400" b="0" i="1" smtClean="0">
                          <a:solidFill>
                            <a:srgbClr val="0000CC"/>
                          </a:solidFill>
                          <a:latin typeface="Cambria Math" panose="02040503050406030204" pitchFamily="18" charset="0"/>
                          <a:ea typeface="MS UI Gothic" panose="020B0600070205080204" pitchFamily="50" charset="-128"/>
                        </a:rPr>
                        <m:t>0</m:t>
                      </m:r>
                    </m:oMath>
                  </m:oMathPara>
                </a14:m>
                <a:endParaRPr kumimoji="1" lang="ja-JP" altLang="en-US" sz="2400" dirty="0">
                  <a:solidFill>
                    <a:srgbClr val="0000CC"/>
                  </a:solidFill>
                  <a:latin typeface="MS UI Gothic" panose="020B0600070205080204" pitchFamily="50" charset="-128"/>
                  <a:ea typeface="MS UI Gothic" panose="020B0600070205080204" pitchFamily="50" charset="-128"/>
                </a:endParaRPr>
              </a:p>
            </p:txBody>
          </p:sp>
        </mc:Choice>
        <mc:Fallback xmlns="">
          <p:sp>
            <p:nvSpPr>
              <p:cNvPr id="187" name="テキスト ボックス 186">
                <a:extLst>
                  <a:ext uri="{FF2B5EF4-FFF2-40B4-BE49-F238E27FC236}">
                    <a16:creationId xmlns:a16="http://schemas.microsoft.com/office/drawing/2014/main" id="{A2E89DAB-259F-5DC9-EC9A-84E33A1147DB}"/>
                  </a:ext>
                </a:extLst>
              </p:cNvPr>
              <p:cNvSpPr txBox="1">
                <a:spLocks noRot="1" noChangeAspect="1" noMove="1" noResize="1" noEditPoints="1" noAdjustHandles="1" noChangeArrowheads="1" noChangeShapeType="1" noTextEdit="1"/>
              </p:cNvSpPr>
              <p:nvPr/>
            </p:nvSpPr>
            <p:spPr>
              <a:xfrm>
                <a:off x="2906887" y="3320988"/>
                <a:ext cx="956865" cy="461665"/>
              </a:xfrm>
              <a:prstGeom prst="rect">
                <a:avLst/>
              </a:prstGeom>
              <a:blipFill>
                <a:blip r:embed="rId6"/>
                <a:stretch>
                  <a:fillRect/>
                </a:stretch>
              </a:blipFill>
              <a:ln w="6350" cap="flat" cmpd="sng" algn="ctr">
                <a:noFill/>
                <a:prstDash val="solid"/>
                <a:miter lim="800000"/>
              </a:ln>
              <a:effectLst/>
            </p:spPr>
            <p:txBody>
              <a:bodyPr/>
              <a:lstStyle/>
              <a:p>
                <a:r>
                  <a:rPr lang="ja-JP" altLang="en-US">
                    <a:noFill/>
                  </a:rPr>
                  <a:t> </a:t>
                </a:r>
              </a:p>
            </p:txBody>
          </p:sp>
        </mc:Fallback>
      </mc:AlternateContent>
      <p:sp>
        <p:nvSpPr>
          <p:cNvPr id="4" name="テキスト ボックス 3">
            <a:extLst>
              <a:ext uri="{FF2B5EF4-FFF2-40B4-BE49-F238E27FC236}">
                <a16:creationId xmlns:a16="http://schemas.microsoft.com/office/drawing/2014/main" id="{5CF2A73C-DF38-272F-A419-C37322D7E110}"/>
              </a:ext>
            </a:extLst>
          </p:cNvPr>
          <p:cNvSpPr txBox="1"/>
          <p:nvPr/>
        </p:nvSpPr>
        <p:spPr>
          <a:xfrm>
            <a:off x="10875296" y="2220272"/>
            <a:ext cx="516488" cy="369332"/>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1800" dirty="0">
                <a:latin typeface="MS UI Gothic" panose="020B0600070205080204" pitchFamily="50" charset="-128"/>
                <a:ea typeface="MS UI Gothic" panose="020B0600070205080204" pitchFamily="50" charset="-128"/>
              </a:rPr>
              <a:t>0 V</a:t>
            </a:r>
            <a:endParaRPr kumimoji="1" lang="ja-JP" altLang="en-US" sz="1800" dirty="0">
              <a:latin typeface="MS UI Gothic" panose="020B0600070205080204" pitchFamily="50" charset="-128"/>
              <a:ea typeface="MS UI Gothic" panose="020B0600070205080204" pitchFamily="50" charset="-128"/>
            </a:endParaRPr>
          </a:p>
        </p:txBody>
      </p:sp>
      <p:sp>
        <p:nvSpPr>
          <p:cNvPr id="5" name="テキスト ボックス 4">
            <a:extLst>
              <a:ext uri="{FF2B5EF4-FFF2-40B4-BE49-F238E27FC236}">
                <a16:creationId xmlns:a16="http://schemas.microsoft.com/office/drawing/2014/main" id="{36457D6A-F5DE-C32F-F4D5-16A3533D1FC9}"/>
              </a:ext>
            </a:extLst>
          </p:cNvPr>
          <p:cNvSpPr txBox="1"/>
          <p:nvPr/>
        </p:nvSpPr>
        <p:spPr>
          <a:xfrm>
            <a:off x="10803160" y="808383"/>
            <a:ext cx="678391" cy="369332"/>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1800" dirty="0">
                <a:latin typeface="MS UI Gothic" panose="020B0600070205080204" pitchFamily="50" charset="-128"/>
                <a:ea typeface="MS UI Gothic" panose="020B0600070205080204" pitchFamily="50" charset="-128"/>
              </a:rPr>
              <a:t>1.5 V</a:t>
            </a:r>
            <a:endParaRPr kumimoji="1" lang="ja-JP" altLang="en-US" sz="1800" dirty="0">
              <a:latin typeface="MS UI Gothic" panose="020B0600070205080204" pitchFamily="50" charset="-128"/>
              <a:ea typeface="MS UI Gothic" panose="020B0600070205080204" pitchFamily="50" charset="-128"/>
            </a:endParaRPr>
          </a:p>
        </p:txBody>
      </p:sp>
      <p:sp>
        <p:nvSpPr>
          <p:cNvPr id="23" name="テキスト ボックス 22">
            <a:extLst>
              <a:ext uri="{FF2B5EF4-FFF2-40B4-BE49-F238E27FC236}">
                <a16:creationId xmlns:a16="http://schemas.microsoft.com/office/drawing/2014/main" id="{F809D79F-7F10-C78F-A045-3EE41A047B8C}"/>
              </a:ext>
            </a:extLst>
          </p:cNvPr>
          <p:cNvSpPr txBox="1"/>
          <p:nvPr/>
        </p:nvSpPr>
        <p:spPr>
          <a:xfrm>
            <a:off x="5284416" y="6049444"/>
            <a:ext cx="516488" cy="369332"/>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1800" dirty="0">
                <a:latin typeface="MS UI Gothic" panose="020B0600070205080204" pitchFamily="50" charset="-128"/>
                <a:ea typeface="MS UI Gothic" panose="020B0600070205080204" pitchFamily="50" charset="-128"/>
              </a:rPr>
              <a:t>0 V</a:t>
            </a:r>
            <a:endParaRPr kumimoji="1" lang="ja-JP" altLang="en-US" sz="1800" dirty="0">
              <a:latin typeface="MS UI Gothic" panose="020B0600070205080204" pitchFamily="50" charset="-128"/>
              <a:ea typeface="MS UI Gothic" panose="020B0600070205080204" pitchFamily="50" charset="-128"/>
            </a:endParaRPr>
          </a:p>
        </p:txBody>
      </p:sp>
      <p:sp>
        <p:nvSpPr>
          <p:cNvPr id="40" name="テキスト ボックス 39">
            <a:extLst>
              <a:ext uri="{FF2B5EF4-FFF2-40B4-BE49-F238E27FC236}">
                <a16:creationId xmlns:a16="http://schemas.microsoft.com/office/drawing/2014/main" id="{DAA36D6C-B310-5FA7-6F46-5756732F5E7F}"/>
              </a:ext>
            </a:extLst>
          </p:cNvPr>
          <p:cNvSpPr txBox="1"/>
          <p:nvPr/>
        </p:nvSpPr>
        <p:spPr>
          <a:xfrm>
            <a:off x="5212280" y="4637555"/>
            <a:ext cx="678391" cy="369332"/>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1800" dirty="0">
                <a:latin typeface="MS UI Gothic" panose="020B0600070205080204" pitchFamily="50" charset="-128"/>
                <a:ea typeface="MS UI Gothic" panose="020B0600070205080204" pitchFamily="50" charset="-128"/>
              </a:rPr>
              <a:t>1.5 V</a:t>
            </a:r>
            <a:endParaRPr kumimoji="1" lang="ja-JP" altLang="en-US" sz="1800" dirty="0">
              <a:latin typeface="MS UI Gothic" panose="020B0600070205080204" pitchFamily="50" charset="-128"/>
              <a:ea typeface="MS UI Gothic" panose="020B0600070205080204" pitchFamily="50" charset="-128"/>
            </a:endParaRPr>
          </a:p>
        </p:txBody>
      </p:sp>
      <p:sp>
        <p:nvSpPr>
          <p:cNvPr id="41" name="テキスト ボックス 40">
            <a:extLst>
              <a:ext uri="{FF2B5EF4-FFF2-40B4-BE49-F238E27FC236}">
                <a16:creationId xmlns:a16="http://schemas.microsoft.com/office/drawing/2014/main" id="{23891C03-1C63-6CC2-436D-DDB8EB844ED6}"/>
              </a:ext>
            </a:extLst>
          </p:cNvPr>
          <p:cNvSpPr txBox="1"/>
          <p:nvPr/>
        </p:nvSpPr>
        <p:spPr>
          <a:xfrm>
            <a:off x="5293230" y="3219936"/>
            <a:ext cx="516488" cy="369332"/>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altLang="ja-JP" dirty="0">
                <a:latin typeface="MS UI Gothic" panose="020B0600070205080204" pitchFamily="50" charset="-128"/>
                <a:ea typeface="MS UI Gothic" panose="020B0600070205080204" pitchFamily="50" charset="-128"/>
              </a:rPr>
              <a:t>3</a:t>
            </a:r>
            <a:r>
              <a:rPr kumimoji="1" lang="en-US" altLang="ja-JP" sz="1800" dirty="0">
                <a:latin typeface="MS UI Gothic" panose="020B0600070205080204" pitchFamily="50" charset="-128"/>
                <a:ea typeface="MS UI Gothic" panose="020B0600070205080204" pitchFamily="50" charset="-128"/>
              </a:rPr>
              <a:t> V</a:t>
            </a:r>
            <a:endParaRPr kumimoji="1" lang="ja-JP" altLang="en-US" sz="1800" dirty="0">
              <a:latin typeface="MS UI Gothic" panose="020B0600070205080204" pitchFamily="50" charset="-128"/>
              <a:ea typeface="MS UI Gothic" panose="020B0600070205080204" pitchFamily="50" charset="-128"/>
            </a:endParaRPr>
          </a:p>
        </p:txBody>
      </p:sp>
      <p:sp>
        <p:nvSpPr>
          <p:cNvPr id="42" name="テキスト ボックス 41">
            <a:extLst>
              <a:ext uri="{FF2B5EF4-FFF2-40B4-BE49-F238E27FC236}">
                <a16:creationId xmlns:a16="http://schemas.microsoft.com/office/drawing/2014/main" id="{C7236E95-0056-4310-D9DA-A29E88EC6433}"/>
              </a:ext>
            </a:extLst>
          </p:cNvPr>
          <p:cNvSpPr txBox="1"/>
          <p:nvPr/>
        </p:nvSpPr>
        <p:spPr>
          <a:xfrm>
            <a:off x="10871553" y="6046864"/>
            <a:ext cx="516488" cy="369332"/>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1800" dirty="0">
                <a:latin typeface="MS UI Gothic" panose="020B0600070205080204" pitchFamily="50" charset="-128"/>
                <a:ea typeface="MS UI Gothic" panose="020B0600070205080204" pitchFamily="50" charset="-128"/>
              </a:rPr>
              <a:t>0 V</a:t>
            </a:r>
            <a:endParaRPr kumimoji="1" lang="ja-JP" altLang="en-US" sz="1800" dirty="0">
              <a:latin typeface="MS UI Gothic" panose="020B0600070205080204" pitchFamily="50" charset="-128"/>
              <a:ea typeface="MS UI Gothic" panose="020B0600070205080204" pitchFamily="50" charset="-128"/>
            </a:endParaRPr>
          </a:p>
        </p:txBody>
      </p:sp>
      <p:sp>
        <p:nvSpPr>
          <p:cNvPr id="43" name="テキスト ボックス 42">
            <a:extLst>
              <a:ext uri="{FF2B5EF4-FFF2-40B4-BE49-F238E27FC236}">
                <a16:creationId xmlns:a16="http://schemas.microsoft.com/office/drawing/2014/main" id="{84B56AB6-5748-F4F4-D6BB-8F5950860FE2}"/>
              </a:ext>
            </a:extLst>
          </p:cNvPr>
          <p:cNvSpPr txBox="1"/>
          <p:nvPr/>
        </p:nvSpPr>
        <p:spPr>
          <a:xfrm>
            <a:off x="10799417" y="4634975"/>
            <a:ext cx="678391" cy="369332"/>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1800" dirty="0">
                <a:latin typeface="MS UI Gothic" panose="020B0600070205080204" pitchFamily="50" charset="-128"/>
                <a:ea typeface="MS UI Gothic" panose="020B0600070205080204" pitchFamily="50" charset="-128"/>
              </a:rPr>
              <a:t>1.5 V</a:t>
            </a:r>
            <a:endParaRPr kumimoji="1" lang="ja-JP" altLang="en-US" sz="1800" dirty="0">
              <a:latin typeface="MS UI Gothic" panose="020B0600070205080204" pitchFamily="50" charset="-128"/>
              <a:ea typeface="MS UI Gothic" panose="020B0600070205080204" pitchFamily="50" charset="-128"/>
            </a:endParaRPr>
          </a:p>
        </p:txBody>
      </p:sp>
      <p:sp>
        <p:nvSpPr>
          <p:cNvPr id="44" name="テキスト ボックス 43">
            <a:extLst>
              <a:ext uri="{FF2B5EF4-FFF2-40B4-BE49-F238E27FC236}">
                <a16:creationId xmlns:a16="http://schemas.microsoft.com/office/drawing/2014/main" id="{7109BD5E-61B1-80B8-00CE-D992F265922A}"/>
              </a:ext>
            </a:extLst>
          </p:cNvPr>
          <p:cNvSpPr txBox="1"/>
          <p:nvPr/>
        </p:nvSpPr>
        <p:spPr>
          <a:xfrm>
            <a:off x="10880367" y="3217356"/>
            <a:ext cx="516488" cy="369332"/>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altLang="ja-JP" dirty="0">
                <a:latin typeface="MS UI Gothic" panose="020B0600070205080204" pitchFamily="50" charset="-128"/>
                <a:ea typeface="MS UI Gothic" panose="020B0600070205080204" pitchFamily="50" charset="-128"/>
              </a:rPr>
              <a:t>3</a:t>
            </a:r>
            <a:r>
              <a:rPr kumimoji="1" lang="en-US" altLang="ja-JP" sz="1800" dirty="0">
                <a:latin typeface="MS UI Gothic" panose="020B0600070205080204" pitchFamily="50" charset="-128"/>
                <a:ea typeface="MS UI Gothic" panose="020B0600070205080204" pitchFamily="50" charset="-128"/>
              </a:rPr>
              <a:t> V</a:t>
            </a:r>
            <a:endParaRPr kumimoji="1" lang="ja-JP" altLang="en-US" sz="1800" dirty="0">
              <a:latin typeface="MS UI Gothic" panose="020B0600070205080204" pitchFamily="50" charset="-128"/>
              <a:ea typeface="MS UI Gothic" panose="020B0600070205080204" pitchFamily="50" charset="-128"/>
            </a:endParaRPr>
          </a:p>
        </p:txBody>
      </p:sp>
      <p:sp>
        <p:nvSpPr>
          <p:cNvPr id="91" name="スライド番号プレースホルダー 90">
            <a:extLst>
              <a:ext uri="{FF2B5EF4-FFF2-40B4-BE49-F238E27FC236}">
                <a16:creationId xmlns:a16="http://schemas.microsoft.com/office/drawing/2014/main" id="{A4A84C5C-C85F-B0F4-4F3D-3A96BD134F50}"/>
              </a:ext>
            </a:extLst>
          </p:cNvPr>
          <p:cNvSpPr>
            <a:spLocks noGrp="1"/>
          </p:cNvSpPr>
          <p:nvPr>
            <p:ph type="sldNum" sz="quarter" idx="4"/>
          </p:nvPr>
        </p:nvSpPr>
        <p:spPr/>
        <p:txBody>
          <a:bodyPr/>
          <a:lstStyle/>
          <a:p>
            <a:r>
              <a:rPr lang="en-US" altLang="ja-JP"/>
              <a:t>P. </a:t>
            </a:r>
            <a:fld id="{46905B5D-1FC7-487A-AD75-007BD4BDDA5E}" type="slidenum">
              <a:rPr lang="ja-JP" altLang="en-US" smtClean="0"/>
              <a:pPr/>
              <a:t>47</a:t>
            </a:fld>
            <a:endParaRPr lang="ja-JP" altLang="en-US" b="1" dirty="0"/>
          </a:p>
        </p:txBody>
      </p:sp>
    </p:spTree>
    <p:extLst>
      <p:ext uri="{BB962C8B-B14F-4D97-AF65-F5344CB8AC3E}">
        <p14:creationId xmlns:p14="http://schemas.microsoft.com/office/powerpoint/2010/main" val="41264505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2476801A-2AC3-3E40-0A74-B09A64AB4C84}"/>
              </a:ext>
            </a:extLst>
          </p:cNvPr>
          <p:cNvSpPr>
            <a:spLocks noGrp="1"/>
          </p:cNvSpPr>
          <p:nvPr>
            <p:ph idx="1"/>
          </p:nvPr>
        </p:nvSpPr>
        <p:spPr/>
        <p:txBody>
          <a:bodyPr/>
          <a:lstStyle/>
          <a:p>
            <a:r>
              <a:rPr kumimoji="1" lang="ja-JP" altLang="en-US" dirty="0"/>
              <a:t>実は，先程の電池回路は２台入槽中の２段電源の電着槽回路とほぼ同等の回路である．</a:t>
            </a:r>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p:txBody>
      </p:sp>
      <p:sp>
        <p:nvSpPr>
          <p:cNvPr id="3" name="タイトル 2">
            <a:extLst>
              <a:ext uri="{FF2B5EF4-FFF2-40B4-BE49-F238E27FC236}">
                <a16:creationId xmlns:a16="http://schemas.microsoft.com/office/drawing/2014/main" id="{FB15DA8B-3EAA-80EF-4948-EDE5FBB75C6F}"/>
              </a:ext>
            </a:extLst>
          </p:cNvPr>
          <p:cNvSpPr>
            <a:spLocks noGrp="1"/>
          </p:cNvSpPr>
          <p:nvPr>
            <p:ph type="title"/>
          </p:nvPr>
        </p:nvSpPr>
        <p:spPr/>
        <p:txBody>
          <a:bodyPr/>
          <a:lstStyle/>
          <a:p>
            <a:r>
              <a:rPr kumimoji="1" lang="ja-JP" altLang="en-US" dirty="0"/>
              <a:t>単純化した２段電源の電着槽回路</a:t>
            </a:r>
          </a:p>
        </p:txBody>
      </p:sp>
      <p:sp>
        <p:nvSpPr>
          <p:cNvPr id="80" name="テキスト ボックス 79">
            <a:extLst>
              <a:ext uri="{FF2B5EF4-FFF2-40B4-BE49-F238E27FC236}">
                <a16:creationId xmlns:a16="http://schemas.microsoft.com/office/drawing/2014/main" id="{4267692D-3AF6-8D8E-DD5F-46EC8F810762}"/>
              </a:ext>
            </a:extLst>
          </p:cNvPr>
          <p:cNvSpPr txBox="1"/>
          <p:nvPr/>
        </p:nvSpPr>
        <p:spPr>
          <a:xfrm>
            <a:off x="1086569" y="3102872"/>
            <a:ext cx="697627" cy="707886"/>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第１</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電源</a:t>
            </a:r>
          </a:p>
        </p:txBody>
      </p:sp>
      <p:sp>
        <p:nvSpPr>
          <p:cNvPr id="81" name="テキスト ボックス 80">
            <a:extLst>
              <a:ext uri="{FF2B5EF4-FFF2-40B4-BE49-F238E27FC236}">
                <a16:creationId xmlns:a16="http://schemas.microsoft.com/office/drawing/2014/main" id="{5099D5A5-4832-1131-41CE-72C41A8982FF}"/>
              </a:ext>
            </a:extLst>
          </p:cNvPr>
          <p:cNvSpPr txBox="1"/>
          <p:nvPr/>
        </p:nvSpPr>
        <p:spPr>
          <a:xfrm>
            <a:off x="10359821" y="3072094"/>
            <a:ext cx="697627" cy="707886"/>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第２</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電源</a:t>
            </a:r>
          </a:p>
        </p:txBody>
      </p:sp>
      <p:sp>
        <p:nvSpPr>
          <p:cNvPr id="82" name="テキスト ボックス 81">
            <a:extLst>
              <a:ext uri="{FF2B5EF4-FFF2-40B4-BE49-F238E27FC236}">
                <a16:creationId xmlns:a16="http://schemas.microsoft.com/office/drawing/2014/main" id="{12D5EE7B-FE2D-044B-4F1B-A167CFEF8DD3}"/>
              </a:ext>
            </a:extLst>
          </p:cNvPr>
          <p:cNvSpPr txBox="1"/>
          <p:nvPr/>
        </p:nvSpPr>
        <p:spPr>
          <a:xfrm>
            <a:off x="5490706" y="5272886"/>
            <a:ext cx="1210589" cy="1015663"/>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（双方向）</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サイリスタ</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スイッチ</a:t>
            </a:r>
          </a:p>
        </p:txBody>
      </p:sp>
      <p:sp>
        <p:nvSpPr>
          <p:cNvPr id="93" name="テキスト ボックス 92">
            <a:extLst>
              <a:ext uri="{FF2B5EF4-FFF2-40B4-BE49-F238E27FC236}">
                <a16:creationId xmlns:a16="http://schemas.microsoft.com/office/drawing/2014/main" id="{495EEE0D-043C-23A5-12E0-3C9FAF6250E0}"/>
              </a:ext>
            </a:extLst>
          </p:cNvPr>
          <p:cNvSpPr txBox="1"/>
          <p:nvPr/>
        </p:nvSpPr>
        <p:spPr>
          <a:xfrm>
            <a:off x="2126335" y="1639271"/>
            <a:ext cx="697627" cy="400110"/>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電極</a:t>
            </a:r>
          </a:p>
        </p:txBody>
      </p:sp>
      <p:sp>
        <p:nvSpPr>
          <p:cNvPr id="95" name="テキスト ボックス 94">
            <a:extLst>
              <a:ext uri="{FF2B5EF4-FFF2-40B4-BE49-F238E27FC236}">
                <a16:creationId xmlns:a16="http://schemas.microsoft.com/office/drawing/2014/main" id="{C812DBD1-0287-E1FB-6C97-EF6BAC4E23D5}"/>
              </a:ext>
            </a:extLst>
          </p:cNvPr>
          <p:cNvSpPr txBox="1"/>
          <p:nvPr/>
        </p:nvSpPr>
        <p:spPr>
          <a:xfrm>
            <a:off x="9183498" y="4955564"/>
            <a:ext cx="1027845" cy="400110"/>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バスバー</a:t>
            </a:r>
          </a:p>
        </p:txBody>
      </p:sp>
      <p:sp>
        <p:nvSpPr>
          <p:cNvPr id="96" name="テキスト ボックス 95">
            <a:extLst>
              <a:ext uri="{FF2B5EF4-FFF2-40B4-BE49-F238E27FC236}">
                <a16:creationId xmlns:a16="http://schemas.microsoft.com/office/drawing/2014/main" id="{EDA3AA14-E89D-13B3-6628-6D2F839C7B7E}"/>
              </a:ext>
            </a:extLst>
          </p:cNvPr>
          <p:cNvSpPr txBox="1"/>
          <p:nvPr/>
        </p:nvSpPr>
        <p:spPr>
          <a:xfrm>
            <a:off x="9334460" y="1642724"/>
            <a:ext cx="697627" cy="400110"/>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電極</a:t>
            </a:r>
          </a:p>
        </p:txBody>
      </p:sp>
      <p:grpSp>
        <p:nvGrpSpPr>
          <p:cNvPr id="105" name="グループ化 104">
            <a:extLst>
              <a:ext uri="{FF2B5EF4-FFF2-40B4-BE49-F238E27FC236}">
                <a16:creationId xmlns:a16="http://schemas.microsoft.com/office/drawing/2014/main" id="{C0BC006D-79FF-4224-2FDC-B5F4B82F19BB}"/>
              </a:ext>
            </a:extLst>
          </p:cNvPr>
          <p:cNvGrpSpPr/>
          <p:nvPr/>
        </p:nvGrpSpPr>
        <p:grpSpPr>
          <a:xfrm>
            <a:off x="1846209" y="1746181"/>
            <a:ext cx="8560454" cy="3171854"/>
            <a:chOff x="3279319" y="1963368"/>
            <a:chExt cx="4252587" cy="1575686"/>
          </a:xfrm>
        </p:grpSpPr>
        <p:grpSp>
          <p:nvGrpSpPr>
            <p:cNvPr id="39" name="グループ化 38">
              <a:extLst>
                <a:ext uri="{FF2B5EF4-FFF2-40B4-BE49-F238E27FC236}">
                  <a16:creationId xmlns:a16="http://schemas.microsoft.com/office/drawing/2014/main" id="{8B6FBF8C-B9F4-27A5-7774-0AAF182E7AD2}"/>
                </a:ext>
              </a:extLst>
            </p:cNvPr>
            <p:cNvGrpSpPr/>
            <p:nvPr/>
          </p:nvGrpSpPr>
          <p:grpSpPr>
            <a:xfrm flipH="1">
              <a:off x="5576811" y="2097274"/>
              <a:ext cx="1955095" cy="1441780"/>
              <a:chOff x="701588" y="2708919"/>
              <a:chExt cx="1962054" cy="1441780"/>
            </a:xfrm>
          </p:grpSpPr>
          <p:grpSp>
            <p:nvGrpSpPr>
              <p:cNvPr id="40" name="グループ化 39">
                <a:extLst>
                  <a:ext uri="{FF2B5EF4-FFF2-40B4-BE49-F238E27FC236}">
                    <a16:creationId xmlns:a16="http://schemas.microsoft.com/office/drawing/2014/main" id="{6B98BDD3-7CC7-218A-8FEF-A9BE71952640}"/>
                  </a:ext>
                </a:extLst>
              </p:cNvPr>
              <p:cNvGrpSpPr/>
              <p:nvPr/>
            </p:nvGrpSpPr>
            <p:grpSpPr>
              <a:xfrm rot="16200000" flipV="1">
                <a:off x="326305" y="3124020"/>
                <a:ext cx="1438341" cy="608139"/>
                <a:chOff x="8005197" y="932481"/>
                <a:chExt cx="1374440" cy="608139"/>
              </a:xfrm>
            </p:grpSpPr>
            <p:grpSp>
              <p:nvGrpSpPr>
                <p:cNvPr id="47" name="グループ化 46">
                  <a:extLst>
                    <a:ext uri="{FF2B5EF4-FFF2-40B4-BE49-F238E27FC236}">
                      <a16:creationId xmlns:a16="http://schemas.microsoft.com/office/drawing/2014/main" id="{A6BC8D05-7539-A7C8-10A7-1BB975983E6E}"/>
                    </a:ext>
                  </a:extLst>
                </p:cNvPr>
                <p:cNvGrpSpPr/>
                <p:nvPr/>
              </p:nvGrpSpPr>
              <p:grpSpPr>
                <a:xfrm>
                  <a:off x="8005197" y="932481"/>
                  <a:ext cx="1374440" cy="608139"/>
                  <a:chOff x="2297705" y="1341731"/>
                  <a:chExt cx="1374440" cy="608139"/>
                </a:xfrm>
              </p:grpSpPr>
              <p:cxnSp>
                <p:nvCxnSpPr>
                  <p:cNvPr id="52" name="直線コネクタ 51">
                    <a:extLst>
                      <a:ext uri="{FF2B5EF4-FFF2-40B4-BE49-F238E27FC236}">
                        <a16:creationId xmlns:a16="http://schemas.microsoft.com/office/drawing/2014/main" id="{B072D76F-8B40-F078-8F7D-E0AFDD0C226F}"/>
                      </a:ext>
                    </a:extLst>
                  </p:cNvPr>
                  <p:cNvCxnSpPr>
                    <a:cxnSpLocks/>
                  </p:cNvCxnSpPr>
                  <p:nvPr/>
                </p:nvCxnSpPr>
                <p:spPr bwMode="auto">
                  <a:xfrm flipH="1">
                    <a:off x="2297705" y="1636102"/>
                    <a:ext cx="63007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直線コネクタ 52">
                    <a:extLst>
                      <a:ext uri="{FF2B5EF4-FFF2-40B4-BE49-F238E27FC236}">
                        <a16:creationId xmlns:a16="http://schemas.microsoft.com/office/drawing/2014/main" id="{DDDB868F-F9B3-BE8E-B1FF-CF1DE342C3E6}"/>
                      </a:ext>
                    </a:extLst>
                  </p:cNvPr>
                  <p:cNvCxnSpPr>
                    <a:cxnSpLocks/>
                  </p:cNvCxnSpPr>
                  <p:nvPr/>
                </p:nvCxnSpPr>
                <p:spPr bwMode="auto">
                  <a:xfrm flipV="1">
                    <a:off x="2927775" y="1469259"/>
                    <a:ext cx="0" cy="33368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直線コネクタ 53">
                    <a:extLst>
                      <a:ext uri="{FF2B5EF4-FFF2-40B4-BE49-F238E27FC236}">
                        <a16:creationId xmlns:a16="http://schemas.microsoft.com/office/drawing/2014/main" id="{A4511312-AB2D-77BE-845F-7E9F58985BF8}"/>
                      </a:ext>
                    </a:extLst>
                  </p:cNvPr>
                  <p:cNvCxnSpPr>
                    <a:cxnSpLocks/>
                  </p:cNvCxnSpPr>
                  <p:nvPr/>
                </p:nvCxnSpPr>
                <p:spPr bwMode="auto">
                  <a:xfrm flipV="1">
                    <a:off x="3042075" y="1341731"/>
                    <a:ext cx="0" cy="60813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直線コネクタ 54">
                    <a:extLst>
                      <a:ext uri="{FF2B5EF4-FFF2-40B4-BE49-F238E27FC236}">
                        <a16:creationId xmlns:a16="http://schemas.microsoft.com/office/drawing/2014/main" id="{391F78D9-CB0D-152D-4483-93DE763C3DE3}"/>
                      </a:ext>
                    </a:extLst>
                  </p:cNvPr>
                  <p:cNvCxnSpPr>
                    <a:cxnSpLocks/>
                  </p:cNvCxnSpPr>
                  <p:nvPr/>
                </p:nvCxnSpPr>
                <p:spPr bwMode="auto">
                  <a:xfrm flipH="1">
                    <a:off x="3042075" y="1636102"/>
                    <a:ext cx="63007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 name="グループ化 47">
                  <a:extLst>
                    <a:ext uri="{FF2B5EF4-FFF2-40B4-BE49-F238E27FC236}">
                      <a16:creationId xmlns:a16="http://schemas.microsoft.com/office/drawing/2014/main" id="{891A0D73-6FE0-19E9-402C-609E1001AB3C}"/>
                    </a:ext>
                  </a:extLst>
                </p:cNvPr>
                <p:cNvGrpSpPr/>
                <p:nvPr/>
              </p:nvGrpSpPr>
              <p:grpSpPr>
                <a:xfrm>
                  <a:off x="8822187" y="1334759"/>
                  <a:ext cx="135015" cy="144274"/>
                  <a:chOff x="7698305" y="683695"/>
                  <a:chExt cx="135015" cy="158905"/>
                </a:xfrm>
              </p:grpSpPr>
              <p:cxnSp>
                <p:nvCxnSpPr>
                  <p:cNvPr id="50" name="直線コネクタ 49">
                    <a:extLst>
                      <a:ext uri="{FF2B5EF4-FFF2-40B4-BE49-F238E27FC236}">
                        <a16:creationId xmlns:a16="http://schemas.microsoft.com/office/drawing/2014/main" id="{73D45C32-70D6-3319-B796-B43ADA16F586}"/>
                      </a:ext>
                    </a:extLst>
                  </p:cNvPr>
                  <p:cNvCxnSpPr/>
                  <p:nvPr/>
                </p:nvCxnSpPr>
                <p:spPr bwMode="auto">
                  <a:xfrm>
                    <a:off x="7698305" y="763147"/>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直線コネクタ 50">
                    <a:extLst>
                      <a:ext uri="{FF2B5EF4-FFF2-40B4-BE49-F238E27FC236}">
                        <a16:creationId xmlns:a16="http://schemas.microsoft.com/office/drawing/2014/main" id="{B17724F2-F852-8AE6-132D-40E6492BA1BC}"/>
                      </a:ext>
                    </a:extLst>
                  </p:cNvPr>
                  <p:cNvCxnSpPr>
                    <a:cxnSpLocks/>
                  </p:cNvCxnSpPr>
                  <p:nvPr/>
                </p:nvCxnSpPr>
                <p:spPr bwMode="auto">
                  <a:xfrm>
                    <a:off x="7765812" y="683695"/>
                    <a:ext cx="0" cy="15890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 name="直線コネクタ 48">
                  <a:extLst>
                    <a:ext uri="{FF2B5EF4-FFF2-40B4-BE49-F238E27FC236}">
                      <a16:creationId xmlns:a16="http://schemas.microsoft.com/office/drawing/2014/main" id="{BE1911C9-4565-FE12-DB4D-F7B083C65630}"/>
                    </a:ext>
                  </a:extLst>
                </p:cNvPr>
                <p:cNvCxnSpPr>
                  <a:cxnSpLocks/>
                </p:cNvCxnSpPr>
                <p:nvPr/>
              </p:nvCxnSpPr>
              <p:spPr bwMode="auto">
                <a:xfrm>
                  <a:off x="8399912" y="1399580"/>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2" name="直線コネクタ 41">
                <a:extLst>
                  <a:ext uri="{FF2B5EF4-FFF2-40B4-BE49-F238E27FC236}">
                    <a16:creationId xmlns:a16="http://schemas.microsoft.com/office/drawing/2014/main" id="{1C47FA4F-8999-A439-E406-8550B6918D23}"/>
                  </a:ext>
                </a:extLst>
              </p:cNvPr>
              <p:cNvCxnSpPr>
                <a:cxnSpLocks/>
              </p:cNvCxnSpPr>
              <p:nvPr/>
            </p:nvCxnSpPr>
            <p:spPr>
              <a:xfrm>
                <a:off x="701588" y="4147864"/>
                <a:ext cx="1962054" cy="28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8" name="グループ化 57">
              <a:extLst>
                <a:ext uri="{FF2B5EF4-FFF2-40B4-BE49-F238E27FC236}">
                  <a16:creationId xmlns:a16="http://schemas.microsoft.com/office/drawing/2014/main" id="{59D8E642-46C0-667B-70D6-34041753A79F}"/>
                </a:ext>
              </a:extLst>
            </p:cNvPr>
            <p:cNvGrpSpPr/>
            <p:nvPr/>
          </p:nvGrpSpPr>
          <p:grpSpPr>
            <a:xfrm rot="16200000" flipV="1">
              <a:off x="2864218" y="2512374"/>
              <a:ext cx="1438341" cy="608139"/>
              <a:chOff x="8005197" y="932481"/>
              <a:chExt cx="1374440" cy="608139"/>
            </a:xfrm>
          </p:grpSpPr>
          <p:grpSp>
            <p:nvGrpSpPr>
              <p:cNvPr id="65" name="グループ化 64">
                <a:extLst>
                  <a:ext uri="{FF2B5EF4-FFF2-40B4-BE49-F238E27FC236}">
                    <a16:creationId xmlns:a16="http://schemas.microsoft.com/office/drawing/2014/main" id="{56CD06D1-A031-EC72-774E-7A7F8FA541F1}"/>
                  </a:ext>
                </a:extLst>
              </p:cNvPr>
              <p:cNvGrpSpPr/>
              <p:nvPr/>
            </p:nvGrpSpPr>
            <p:grpSpPr>
              <a:xfrm>
                <a:off x="8005197" y="932481"/>
                <a:ext cx="1374440" cy="608139"/>
                <a:chOff x="2297705" y="1341731"/>
                <a:chExt cx="1374440" cy="608139"/>
              </a:xfrm>
            </p:grpSpPr>
            <p:cxnSp>
              <p:nvCxnSpPr>
                <p:cNvPr id="70" name="直線コネクタ 69">
                  <a:extLst>
                    <a:ext uri="{FF2B5EF4-FFF2-40B4-BE49-F238E27FC236}">
                      <a16:creationId xmlns:a16="http://schemas.microsoft.com/office/drawing/2014/main" id="{4A65C604-AF32-B064-F49B-BF975B3231FC}"/>
                    </a:ext>
                  </a:extLst>
                </p:cNvPr>
                <p:cNvCxnSpPr>
                  <a:cxnSpLocks/>
                </p:cNvCxnSpPr>
                <p:nvPr/>
              </p:nvCxnSpPr>
              <p:spPr bwMode="auto">
                <a:xfrm flipH="1">
                  <a:off x="2297705" y="1636102"/>
                  <a:ext cx="63007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直線コネクタ 70">
                  <a:extLst>
                    <a:ext uri="{FF2B5EF4-FFF2-40B4-BE49-F238E27FC236}">
                      <a16:creationId xmlns:a16="http://schemas.microsoft.com/office/drawing/2014/main" id="{D95B7148-2F73-91B1-39BF-57700082B54A}"/>
                    </a:ext>
                  </a:extLst>
                </p:cNvPr>
                <p:cNvCxnSpPr>
                  <a:cxnSpLocks/>
                </p:cNvCxnSpPr>
                <p:nvPr/>
              </p:nvCxnSpPr>
              <p:spPr bwMode="auto">
                <a:xfrm flipV="1">
                  <a:off x="2927775" y="1469259"/>
                  <a:ext cx="0" cy="33368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直線コネクタ 71">
                  <a:extLst>
                    <a:ext uri="{FF2B5EF4-FFF2-40B4-BE49-F238E27FC236}">
                      <a16:creationId xmlns:a16="http://schemas.microsoft.com/office/drawing/2014/main" id="{8117976B-96F0-6042-8222-6A2584620733}"/>
                    </a:ext>
                  </a:extLst>
                </p:cNvPr>
                <p:cNvCxnSpPr>
                  <a:cxnSpLocks/>
                </p:cNvCxnSpPr>
                <p:nvPr/>
              </p:nvCxnSpPr>
              <p:spPr bwMode="auto">
                <a:xfrm flipV="1">
                  <a:off x="3042075" y="1341731"/>
                  <a:ext cx="0" cy="60813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直線コネクタ 72">
                  <a:extLst>
                    <a:ext uri="{FF2B5EF4-FFF2-40B4-BE49-F238E27FC236}">
                      <a16:creationId xmlns:a16="http://schemas.microsoft.com/office/drawing/2014/main" id="{FF8FD750-297E-1E95-4C59-1F999E783781}"/>
                    </a:ext>
                  </a:extLst>
                </p:cNvPr>
                <p:cNvCxnSpPr>
                  <a:cxnSpLocks/>
                </p:cNvCxnSpPr>
                <p:nvPr/>
              </p:nvCxnSpPr>
              <p:spPr bwMode="auto">
                <a:xfrm flipH="1">
                  <a:off x="3042075" y="1636102"/>
                  <a:ext cx="63007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 name="グループ化 65">
                <a:extLst>
                  <a:ext uri="{FF2B5EF4-FFF2-40B4-BE49-F238E27FC236}">
                    <a16:creationId xmlns:a16="http://schemas.microsoft.com/office/drawing/2014/main" id="{180E35C5-221A-D75D-7748-25D4D43C8F6D}"/>
                  </a:ext>
                </a:extLst>
              </p:cNvPr>
              <p:cNvGrpSpPr/>
              <p:nvPr/>
            </p:nvGrpSpPr>
            <p:grpSpPr>
              <a:xfrm>
                <a:off x="8822187" y="1334759"/>
                <a:ext cx="135015" cy="144274"/>
                <a:chOff x="7698305" y="683695"/>
                <a:chExt cx="135015" cy="158905"/>
              </a:xfrm>
            </p:grpSpPr>
            <p:cxnSp>
              <p:nvCxnSpPr>
                <p:cNvPr id="68" name="直線コネクタ 67">
                  <a:extLst>
                    <a:ext uri="{FF2B5EF4-FFF2-40B4-BE49-F238E27FC236}">
                      <a16:creationId xmlns:a16="http://schemas.microsoft.com/office/drawing/2014/main" id="{88649CB9-1BA7-4184-AA26-383604DB6AD4}"/>
                    </a:ext>
                  </a:extLst>
                </p:cNvPr>
                <p:cNvCxnSpPr/>
                <p:nvPr/>
              </p:nvCxnSpPr>
              <p:spPr bwMode="auto">
                <a:xfrm>
                  <a:off x="7698305" y="763147"/>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直線コネクタ 68">
                  <a:extLst>
                    <a:ext uri="{FF2B5EF4-FFF2-40B4-BE49-F238E27FC236}">
                      <a16:creationId xmlns:a16="http://schemas.microsoft.com/office/drawing/2014/main" id="{60A083EE-90DE-565C-F2E3-59A8E6FC3E8D}"/>
                    </a:ext>
                  </a:extLst>
                </p:cNvPr>
                <p:cNvCxnSpPr>
                  <a:cxnSpLocks/>
                </p:cNvCxnSpPr>
                <p:nvPr/>
              </p:nvCxnSpPr>
              <p:spPr bwMode="auto">
                <a:xfrm>
                  <a:off x="7765812" y="683695"/>
                  <a:ext cx="0" cy="15890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67" name="直線コネクタ 66">
                <a:extLst>
                  <a:ext uri="{FF2B5EF4-FFF2-40B4-BE49-F238E27FC236}">
                    <a16:creationId xmlns:a16="http://schemas.microsoft.com/office/drawing/2014/main" id="{4D7AFE7A-B073-6098-BA7B-88081F0E8D0F}"/>
                  </a:ext>
                </a:extLst>
              </p:cNvPr>
              <p:cNvCxnSpPr>
                <a:cxnSpLocks/>
              </p:cNvCxnSpPr>
              <p:nvPr/>
            </p:nvCxnSpPr>
            <p:spPr bwMode="auto">
              <a:xfrm>
                <a:off x="8399912" y="1399580"/>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 name="グループ化 58">
              <a:extLst>
                <a:ext uri="{FF2B5EF4-FFF2-40B4-BE49-F238E27FC236}">
                  <a16:creationId xmlns:a16="http://schemas.microsoft.com/office/drawing/2014/main" id="{89B5E759-2D57-0005-8236-B69D8425714F}"/>
                </a:ext>
              </a:extLst>
            </p:cNvPr>
            <p:cNvGrpSpPr/>
            <p:nvPr/>
          </p:nvGrpSpPr>
          <p:grpSpPr>
            <a:xfrm rot="16200000">
              <a:off x="4303002" y="2674573"/>
              <a:ext cx="1438338" cy="283742"/>
              <a:chOff x="426547" y="1486879"/>
              <a:chExt cx="1562463" cy="314374"/>
            </a:xfrm>
          </p:grpSpPr>
          <p:sp>
            <p:nvSpPr>
              <p:cNvPr id="62" name="正方形/長方形 61">
                <a:extLst>
                  <a:ext uri="{FF2B5EF4-FFF2-40B4-BE49-F238E27FC236}">
                    <a16:creationId xmlns:a16="http://schemas.microsoft.com/office/drawing/2014/main" id="{2FA31218-76D3-D2E1-3800-62CD5E721EC0}"/>
                  </a:ext>
                </a:extLst>
              </p:cNvPr>
              <p:cNvSpPr/>
              <p:nvPr/>
            </p:nvSpPr>
            <p:spPr bwMode="auto">
              <a:xfrm>
                <a:off x="970353" y="1486879"/>
                <a:ext cx="431993" cy="314374"/>
              </a:xfrm>
              <a:prstGeom prst="rect">
                <a:avLst/>
              </a:prstGeom>
              <a:noFill/>
              <a:ln w="38100">
                <a:solidFill>
                  <a:schemeClr val="tx1"/>
                </a:solidFill>
                <a:round/>
                <a:headEnd/>
                <a:tailEnd/>
              </a:ln>
              <a:effectLst/>
            </p:spPr>
            <p:txBody>
              <a:bodyPr rtlCol="0" anchor="ctr"/>
              <a:lstStyle/>
              <a:p>
                <a:pPr algn="ctr"/>
                <a:endParaRPr kumimoji="1" lang="ja-JP" altLang="en-US"/>
              </a:p>
            </p:txBody>
          </p:sp>
          <p:cxnSp>
            <p:nvCxnSpPr>
              <p:cNvPr id="63" name="直線コネクタ 62">
                <a:extLst>
                  <a:ext uri="{FF2B5EF4-FFF2-40B4-BE49-F238E27FC236}">
                    <a16:creationId xmlns:a16="http://schemas.microsoft.com/office/drawing/2014/main" id="{D83C1FDC-8AF4-3B53-B828-7F22417BCD63}"/>
                  </a:ext>
                </a:extLst>
              </p:cNvPr>
              <p:cNvCxnSpPr>
                <a:cxnSpLocks/>
                <a:stCxn id="62" idx="1"/>
              </p:cNvCxnSpPr>
              <p:nvPr/>
            </p:nvCxnSpPr>
            <p:spPr bwMode="auto">
              <a:xfrm rot="5400000">
                <a:off x="698450" y="1372164"/>
                <a:ext cx="0" cy="54380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直線コネクタ 63">
                <a:extLst>
                  <a:ext uri="{FF2B5EF4-FFF2-40B4-BE49-F238E27FC236}">
                    <a16:creationId xmlns:a16="http://schemas.microsoft.com/office/drawing/2014/main" id="{F9C49FFF-EE59-6CA2-B4A2-DF82DF95604E}"/>
                  </a:ext>
                </a:extLst>
              </p:cNvPr>
              <p:cNvCxnSpPr>
                <a:cxnSpLocks/>
                <a:stCxn id="62" idx="3"/>
              </p:cNvCxnSpPr>
              <p:nvPr/>
            </p:nvCxnSpPr>
            <p:spPr bwMode="auto">
              <a:xfrm rot="5400000" flipV="1">
                <a:off x="1695678" y="1350734"/>
                <a:ext cx="0" cy="58666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60" name="直線コネクタ 59">
              <a:extLst>
                <a:ext uri="{FF2B5EF4-FFF2-40B4-BE49-F238E27FC236}">
                  <a16:creationId xmlns:a16="http://schemas.microsoft.com/office/drawing/2014/main" id="{2C8E5D75-AC50-A15B-B5B4-AC24B50EC052}"/>
                </a:ext>
              </a:extLst>
            </p:cNvPr>
            <p:cNvCxnSpPr>
              <a:cxnSpLocks/>
            </p:cNvCxnSpPr>
            <p:nvPr/>
          </p:nvCxnSpPr>
          <p:spPr>
            <a:xfrm flipV="1">
              <a:off x="3578695" y="3532725"/>
              <a:ext cx="1628360" cy="28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1" name="グループ化 90">
              <a:extLst>
                <a:ext uri="{FF2B5EF4-FFF2-40B4-BE49-F238E27FC236}">
                  <a16:creationId xmlns:a16="http://schemas.microsoft.com/office/drawing/2014/main" id="{82A4DA19-B0C2-912A-FE04-1B2EBD3C86B8}"/>
                </a:ext>
              </a:extLst>
            </p:cNvPr>
            <p:cNvGrpSpPr/>
            <p:nvPr/>
          </p:nvGrpSpPr>
          <p:grpSpPr>
            <a:xfrm>
              <a:off x="3578695" y="1963369"/>
              <a:ext cx="1454818" cy="283742"/>
              <a:chOff x="4307144" y="1568721"/>
              <a:chExt cx="1454818" cy="283742"/>
            </a:xfrm>
          </p:grpSpPr>
          <p:cxnSp>
            <p:nvCxnSpPr>
              <p:cNvPr id="61" name="直線コネクタ 60">
                <a:extLst>
                  <a:ext uri="{FF2B5EF4-FFF2-40B4-BE49-F238E27FC236}">
                    <a16:creationId xmlns:a16="http://schemas.microsoft.com/office/drawing/2014/main" id="{6B31A0AE-9BA7-80EC-416A-090487C4A332}"/>
                  </a:ext>
                </a:extLst>
              </p:cNvPr>
              <p:cNvCxnSpPr>
                <a:cxnSpLocks/>
                <a:stCxn id="83" idx="1"/>
              </p:cNvCxnSpPr>
              <p:nvPr/>
            </p:nvCxnSpPr>
            <p:spPr>
              <a:xfrm>
                <a:off x="5247895" y="1710592"/>
                <a:ext cx="514067" cy="36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正方形/長方形 82">
                <a:extLst>
                  <a:ext uri="{FF2B5EF4-FFF2-40B4-BE49-F238E27FC236}">
                    <a16:creationId xmlns:a16="http://schemas.microsoft.com/office/drawing/2014/main" id="{2AD3DB2E-DC32-5672-8065-4E7C2E4D8F8C}"/>
                  </a:ext>
                </a:extLst>
              </p:cNvPr>
              <p:cNvSpPr/>
              <p:nvPr/>
            </p:nvSpPr>
            <p:spPr bwMode="auto">
              <a:xfrm rot="10800000">
                <a:off x="4850220" y="1568721"/>
                <a:ext cx="397675" cy="283742"/>
              </a:xfrm>
              <a:prstGeom prst="rect">
                <a:avLst/>
              </a:prstGeom>
              <a:noFill/>
              <a:ln w="38100">
                <a:solidFill>
                  <a:schemeClr val="tx1"/>
                </a:solidFill>
                <a:round/>
                <a:headEnd/>
                <a:tailEnd/>
              </a:ln>
              <a:effectLst/>
            </p:spPr>
            <p:txBody>
              <a:bodyPr rtlCol="0" anchor="ctr"/>
              <a:lstStyle/>
              <a:p>
                <a:pPr algn="ctr"/>
                <a:endParaRPr kumimoji="1" lang="ja-JP" altLang="en-US"/>
              </a:p>
            </p:txBody>
          </p:sp>
          <p:cxnSp>
            <p:nvCxnSpPr>
              <p:cNvPr id="85" name="直線コネクタ 84">
                <a:extLst>
                  <a:ext uri="{FF2B5EF4-FFF2-40B4-BE49-F238E27FC236}">
                    <a16:creationId xmlns:a16="http://schemas.microsoft.com/office/drawing/2014/main" id="{38E4F173-4EBB-D3E0-76C2-958DEA5DC477}"/>
                  </a:ext>
                </a:extLst>
              </p:cNvPr>
              <p:cNvCxnSpPr>
                <a:cxnSpLocks/>
                <a:endCxn id="83" idx="3"/>
              </p:cNvCxnSpPr>
              <p:nvPr/>
            </p:nvCxnSpPr>
            <p:spPr>
              <a:xfrm>
                <a:off x="4307144" y="1708771"/>
                <a:ext cx="543076" cy="18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0" name="グループ化 89">
              <a:extLst>
                <a:ext uri="{FF2B5EF4-FFF2-40B4-BE49-F238E27FC236}">
                  <a16:creationId xmlns:a16="http://schemas.microsoft.com/office/drawing/2014/main" id="{BA409936-4E95-BFC1-86E2-6C8EE3BAECBA}"/>
                </a:ext>
              </a:extLst>
            </p:cNvPr>
            <p:cNvGrpSpPr/>
            <p:nvPr/>
          </p:nvGrpSpPr>
          <p:grpSpPr>
            <a:xfrm>
              <a:off x="5745589" y="1963368"/>
              <a:ext cx="1454818" cy="283742"/>
              <a:chOff x="4459544" y="1721121"/>
              <a:chExt cx="1454818" cy="283742"/>
            </a:xfrm>
          </p:grpSpPr>
          <p:cxnSp>
            <p:nvCxnSpPr>
              <p:cNvPr id="87" name="直線コネクタ 86">
                <a:extLst>
                  <a:ext uri="{FF2B5EF4-FFF2-40B4-BE49-F238E27FC236}">
                    <a16:creationId xmlns:a16="http://schemas.microsoft.com/office/drawing/2014/main" id="{04F6524E-6C3B-A34A-CCF2-400C4A964310}"/>
                  </a:ext>
                </a:extLst>
              </p:cNvPr>
              <p:cNvCxnSpPr>
                <a:cxnSpLocks/>
                <a:stCxn id="88" idx="1"/>
              </p:cNvCxnSpPr>
              <p:nvPr/>
            </p:nvCxnSpPr>
            <p:spPr>
              <a:xfrm>
                <a:off x="5400295" y="1862992"/>
                <a:ext cx="514067" cy="36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正方形/長方形 87">
                <a:extLst>
                  <a:ext uri="{FF2B5EF4-FFF2-40B4-BE49-F238E27FC236}">
                    <a16:creationId xmlns:a16="http://schemas.microsoft.com/office/drawing/2014/main" id="{C1D1939F-8E5F-3A0F-7C68-84F270EB8925}"/>
                  </a:ext>
                </a:extLst>
              </p:cNvPr>
              <p:cNvSpPr/>
              <p:nvPr/>
            </p:nvSpPr>
            <p:spPr bwMode="auto">
              <a:xfrm rot="10800000">
                <a:off x="5002620" y="1721121"/>
                <a:ext cx="397675" cy="283742"/>
              </a:xfrm>
              <a:prstGeom prst="rect">
                <a:avLst/>
              </a:prstGeom>
              <a:noFill/>
              <a:ln w="38100">
                <a:solidFill>
                  <a:schemeClr val="tx1"/>
                </a:solidFill>
                <a:round/>
                <a:headEnd/>
                <a:tailEnd/>
              </a:ln>
              <a:effectLst/>
            </p:spPr>
            <p:txBody>
              <a:bodyPr rtlCol="0" anchor="ctr"/>
              <a:lstStyle/>
              <a:p>
                <a:pPr algn="ctr"/>
                <a:endParaRPr kumimoji="1" lang="ja-JP" altLang="en-US"/>
              </a:p>
            </p:txBody>
          </p:sp>
          <p:cxnSp>
            <p:nvCxnSpPr>
              <p:cNvPr id="89" name="直線コネクタ 88">
                <a:extLst>
                  <a:ext uri="{FF2B5EF4-FFF2-40B4-BE49-F238E27FC236}">
                    <a16:creationId xmlns:a16="http://schemas.microsoft.com/office/drawing/2014/main" id="{FB8D638F-95ED-6988-047A-86C03DA44235}"/>
                  </a:ext>
                </a:extLst>
              </p:cNvPr>
              <p:cNvCxnSpPr>
                <a:cxnSpLocks/>
                <a:endCxn id="88" idx="3"/>
              </p:cNvCxnSpPr>
              <p:nvPr/>
            </p:nvCxnSpPr>
            <p:spPr>
              <a:xfrm>
                <a:off x="4459544" y="1861171"/>
                <a:ext cx="543076" cy="18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7" name="グループ化 96">
              <a:extLst>
                <a:ext uri="{FF2B5EF4-FFF2-40B4-BE49-F238E27FC236}">
                  <a16:creationId xmlns:a16="http://schemas.microsoft.com/office/drawing/2014/main" id="{E15A6EB0-ECF0-F647-7400-67777B6AACF2}"/>
                </a:ext>
              </a:extLst>
            </p:cNvPr>
            <p:cNvGrpSpPr/>
            <p:nvPr/>
          </p:nvGrpSpPr>
          <p:grpSpPr>
            <a:xfrm>
              <a:off x="5028596" y="1967046"/>
              <a:ext cx="726962" cy="283742"/>
              <a:chOff x="4307144" y="1568721"/>
              <a:chExt cx="1454818" cy="283742"/>
            </a:xfrm>
          </p:grpSpPr>
          <p:cxnSp>
            <p:nvCxnSpPr>
              <p:cNvPr id="98" name="直線コネクタ 97">
                <a:extLst>
                  <a:ext uri="{FF2B5EF4-FFF2-40B4-BE49-F238E27FC236}">
                    <a16:creationId xmlns:a16="http://schemas.microsoft.com/office/drawing/2014/main" id="{CA442CFA-10FF-D020-40A8-0FB43B34594E}"/>
                  </a:ext>
                </a:extLst>
              </p:cNvPr>
              <p:cNvCxnSpPr>
                <a:cxnSpLocks/>
                <a:stCxn id="99" idx="1"/>
              </p:cNvCxnSpPr>
              <p:nvPr/>
            </p:nvCxnSpPr>
            <p:spPr>
              <a:xfrm>
                <a:off x="5247895" y="1710592"/>
                <a:ext cx="514067" cy="36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正方形/長方形 98">
                <a:extLst>
                  <a:ext uri="{FF2B5EF4-FFF2-40B4-BE49-F238E27FC236}">
                    <a16:creationId xmlns:a16="http://schemas.microsoft.com/office/drawing/2014/main" id="{6CE38D4A-C717-AB09-2835-1E67BF2A0FC0}"/>
                  </a:ext>
                </a:extLst>
              </p:cNvPr>
              <p:cNvSpPr/>
              <p:nvPr/>
            </p:nvSpPr>
            <p:spPr bwMode="auto">
              <a:xfrm rot="10800000">
                <a:off x="4850220" y="1568721"/>
                <a:ext cx="397675" cy="283742"/>
              </a:xfrm>
              <a:prstGeom prst="rect">
                <a:avLst/>
              </a:prstGeom>
              <a:noFill/>
              <a:ln w="38100">
                <a:solidFill>
                  <a:schemeClr val="tx1"/>
                </a:solidFill>
                <a:round/>
                <a:headEnd/>
                <a:tailEnd/>
              </a:ln>
              <a:effectLst/>
            </p:spPr>
            <p:txBody>
              <a:bodyPr rtlCol="0" anchor="ctr"/>
              <a:lstStyle/>
              <a:p>
                <a:pPr algn="ctr"/>
                <a:endParaRPr kumimoji="1" lang="ja-JP" altLang="en-US"/>
              </a:p>
            </p:txBody>
          </p:sp>
          <p:cxnSp>
            <p:nvCxnSpPr>
              <p:cNvPr id="100" name="直線コネクタ 99">
                <a:extLst>
                  <a:ext uri="{FF2B5EF4-FFF2-40B4-BE49-F238E27FC236}">
                    <a16:creationId xmlns:a16="http://schemas.microsoft.com/office/drawing/2014/main" id="{01D50DAF-6ED0-A150-5194-EE670321BE8A}"/>
                  </a:ext>
                </a:extLst>
              </p:cNvPr>
              <p:cNvCxnSpPr>
                <a:cxnSpLocks/>
                <a:endCxn id="99" idx="3"/>
              </p:cNvCxnSpPr>
              <p:nvPr/>
            </p:nvCxnSpPr>
            <p:spPr>
              <a:xfrm>
                <a:off x="4307144" y="1708771"/>
                <a:ext cx="543076" cy="18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01" name="テキスト ボックス 100">
            <a:extLst>
              <a:ext uri="{FF2B5EF4-FFF2-40B4-BE49-F238E27FC236}">
                <a16:creationId xmlns:a16="http://schemas.microsoft.com/office/drawing/2014/main" id="{B03CEBDE-4816-8F27-0789-EB541C6D9180}"/>
              </a:ext>
            </a:extLst>
          </p:cNvPr>
          <p:cNvSpPr txBox="1"/>
          <p:nvPr/>
        </p:nvSpPr>
        <p:spPr>
          <a:xfrm>
            <a:off x="3245003" y="1131935"/>
            <a:ext cx="1338829" cy="646331"/>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dirty="0">
                <a:latin typeface="MS UI Gothic" panose="020B0600070205080204" pitchFamily="50" charset="-128"/>
                <a:ea typeface="MS UI Gothic" panose="020B0600070205080204" pitchFamily="50" charset="-128"/>
              </a:rPr>
              <a:t>隔膜＋溶液</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抵抗</a:t>
            </a:r>
          </a:p>
        </p:txBody>
      </p:sp>
      <p:sp>
        <p:nvSpPr>
          <p:cNvPr id="102" name="テキスト ボックス 101">
            <a:extLst>
              <a:ext uri="{FF2B5EF4-FFF2-40B4-BE49-F238E27FC236}">
                <a16:creationId xmlns:a16="http://schemas.microsoft.com/office/drawing/2014/main" id="{C5DAAF37-F4A1-D3EA-997C-406CC829B260}"/>
              </a:ext>
            </a:extLst>
          </p:cNvPr>
          <p:cNvSpPr txBox="1"/>
          <p:nvPr/>
        </p:nvSpPr>
        <p:spPr>
          <a:xfrm>
            <a:off x="7608168" y="1136521"/>
            <a:ext cx="1338828" cy="646331"/>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dirty="0">
                <a:latin typeface="MS UI Gothic" panose="020B0600070205080204" pitchFamily="50" charset="-128"/>
                <a:ea typeface="MS UI Gothic" panose="020B0600070205080204" pitchFamily="50" charset="-128"/>
              </a:rPr>
              <a:t>隔膜＋溶液</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抵抗</a:t>
            </a:r>
          </a:p>
        </p:txBody>
      </p:sp>
      <p:sp>
        <p:nvSpPr>
          <p:cNvPr id="103" name="テキスト ボックス 102">
            <a:extLst>
              <a:ext uri="{FF2B5EF4-FFF2-40B4-BE49-F238E27FC236}">
                <a16:creationId xmlns:a16="http://schemas.microsoft.com/office/drawing/2014/main" id="{BE8C63D6-1850-E620-3BB2-5C2A560794B6}"/>
              </a:ext>
            </a:extLst>
          </p:cNvPr>
          <p:cNvSpPr txBox="1"/>
          <p:nvPr/>
        </p:nvSpPr>
        <p:spPr>
          <a:xfrm>
            <a:off x="5798510" y="1124744"/>
            <a:ext cx="646331" cy="646331"/>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r>
              <a:rPr kumimoji="1" lang="ja-JP" altLang="en-US" dirty="0">
                <a:latin typeface="MS UI Gothic" panose="020B0600070205080204" pitchFamily="50" charset="-128"/>
                <a:ea typeface="MS UI Gothic" panose="020B0600070205080204" pitchFamily="50" charset="-128"/>
              </a:rPr>
              <a:t>溶液</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抵抗</a:t>
            </a:r>
          </a:p>
        </p:txBody>
      </p:sp>
      <p:sp>
        <p:nvSpPr>
          <p:cNvPr id="106" name="テキスト ボックス 105">
            <a:extLst>
              <a:ext uri="{FF2B5EF4-FFF2-40B4-BE49-F238E27FC236}">
                <a16:creationId xmlns:a16="http://schemas.microsoft.com/office/drawing/2014/main" id="{C2223F02-AADE-6C56-CA97-CA9CE1F70655}"/>
              </a:ext>
            </a:extLst>
          </p:cNvPr>
          <p:cNvSpPr txBox="1"/>
          <p:nvPr/>
        </p:nvSpPr>
        <p:spPr>
          <a:xfrm>
            <a:off x="1986784" y="4905933"/>
            <a:ext cx="1027845" cy="400110"/>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バスバー</a:t>
            </a:r>
          </a:p>
        </p:txBody>
      </p:sp>
      <p:sp>
        <p:nvSpPr>
          <p:cNvPr id="107" name="テキスト ボックス 106">
            <a:extLst>
              <a:ext uri="{FF2B5EF4-FFF2-40B4-BE49-F238E27FC236}">
                <a16:creationId xmlns:a16="http://schemas.microsoft.com/office/drawing/2014/main" id="{5C0307D7-0289-54EC-3196-C5DC34D32E86}"/>
              </a:ext>
            </a:extLst>
          </p:cNvPr>
          <p:cNvSpPr txBox="1"/>
          <p:nvPr/>
        </p:nvSpPr>
        <p:spPr>
          <a:xfrm>
            <a:off x="4399350" y="3032956"/>
            <a:ext cx="646331" cy="923330"/>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r>
              <a:rPr lang="ja-JP" altLang="en-US" dirty="0">
                <a:latin typeface="MS UI Gothic" panose="020B0600070205080204" pitchFamily="50" charset="-128"/>
                <a:ea typeface="MS UI Gothic" panose="020B0600070205080204" pitchFamily="50" charset="-128"/>
              </a:rPr>
              <a:t>車体</a:t>
            </a:r>
            <a:br>
              <a:rPr lang="en-US" altLang="ja-JP" dirty="0">
                <a:latin typeface="MS UI Gothic" panose="020B0600070205080204" pitchFamily="50" charset="-128"/>
                <a:ea typeface="MS UI Gothic" panose="020B0600070205080204" pitchFamily="50" charset="-128"/>
              </a:rPr>
            </a:br>
            <a:r>
              <a:rPr lang="ja-JP" altLang="en-US" dirty="0">
                <a:latin typeface="MS UI Gothic" panose="020B0600070205080204" pitchFamily="50" charset="-128"/>
                <a:ea typeface="MS UI Gothic" panose="020B0600070205080204" pitchFamily="50" charset="-128"/>
              </a:rPr>
              <a:t>塗膜</a:t>
            </a:r>
            <a:br>
              <a:rPr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抵抗</a:t>
            </a:r>
          </a:p>
        </p:txBody>
      </p:sp>
      <p:sp>
        <p:nvSpPr>
          <p:cNvPr id="108" name="テキスト ボックス 107">
            <a:extLst>
              <a:ext uri="{FF2B5EF4-FFF2-40B4-BE49-F238E27FC236}">
                <a16:creationId xmlns:a16="http://schemas.microsoft.com/office/drawing/2014/main" id="{C117C470-18F8-9BE4-917F-3D281B3316FE}"/>
              </a:ext>
            </a:extLst>
          </p:cNvPr>
          <p:cNvSpPr txBox="1"/>
          <p:nvPr/>
        </p:nvSpPr>
        <p:spPr>
          <a:xfrm>
            <a:off x="7141857" y="3045730"/>
            <a:ext cx="646331" cy="923330"/>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r>
              <a:rPr lang="ja-JP" altLang="en-US" dirty="0">
                <a:latin typeface="MS UI Gothic" panose="020B0600070205080204" pitchFamily="50" charset="-128"/>
                <a:ea typeface="MS UI Gothic" panose="020B0600070205080204" pitchFamily="50" charset="-128"/>
              </a:rPr>
              <a:t>車体</a:t>
            </a:r>
            <a:br>
              <a:rPr lang="en-US" altLang="ja-JP" dirty="0">
                <a:latin typeface="MS UI Gothic" panose="020B0600070205080204" pitchFamily="50" charset="-128"/>
                <a:ea typeface="MS UI Gothic" panose="020B0600070205080204" pitchFamily="50" charset="-128"/>
              </a:rPr>
            </a:br>
            <a:r>
              <a:rPr lang="ja-JP" altLang="en-US" dirty="0">
                <a:latin typeface="MS UI Gothic" panose="020B0600070205080204" pitchFamily="50" charset="-128"/>
                <a:ea typeface="MS UI Gothic" panose="020B0600070205080204" pitchFamily="50" charset="-128"/>
              </a:rPr>
              <a:t>塗膜</a:t>
            </a:r>
            <a:br>
              <a:rPr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抵抗</a:t>
            </a:r>
          </a:p>
        </p:txBody>
      </p:sp>
      <p:sp>
        <p:nvSpPr>
          <p:cNvPr id="109" name="正方形/長方形 108">
            <a:extLst>
              <a:ext uri="{FF2B5EF4-FFF2-40B4-BE49-F238E27FC236}">
                <a16:creationId xmlns:a16="http://schemas.microsoft.com/office/drawing/2014/main" id="{0F65999D-6EEB-59E0-AEA7-97DAEB74EF89}"/>
              </a:ext>
            </a:extLst>
          </p:cNvPr>
          <p:cNvSpPr/>
          <p:nvPr/>
        </p:nvSpPr>
        <p:spPr bwMode="auto">
          <a:xfrm rot="16200000">
            <a:off x="6454270" y="3218793"/>
            <a:ext cx="800519" cy="571172"/>
          </a:xfrm>
          <a:prstGeom prst="rect">
            <a:avLst/>
          </a:prstGeom>
          <a:noFill/>
          <a:ln w="38100">
            <a:solidFill>
              <a:schemeClr val="tx1"/>
            </a:solidFill>
            <a:round/>
            <a:headEnd/>
            <a:tailEnd/>
          </a:ln>
          <a:effectLst/>
        </p:spPr>
        <p:txBody>
          <a:bodyPr rtlCol="0" anchor="ctr"/>
          <a:lstStyle/>
          <a:p>
            <a:pPr algn="ctr"/>
            <a:endParaRPr kumimoji="1" lang="ja-JP" altLang="en-US"/>
          </a:p>
        </p:txBody>
      </p:sp>
      <p:cxnSp>
        <p:nvCxnSpPr>
          <p:cNvPr id="110" name="直線コネクタ 109">
            <a:extLst>
              <a:ext uri="{FF2B5EF4-FFF2-40B4-BE49-F238E27FC236}">
                <a16:creationId xmlns:a16="http://schemas.microsoft.com/office/drawing/2014/main" id="{C4B49297-DBA6-1C17-3791-71D21946D849}"/>
              </a:ext>
            </a:extLst>
          </p:cNvPr>
          <p:cNvCxnSpPr>
            <a:cxnSpLocks/>
            <a:stCxn id="109" idx="1"/>
          </p:cNvCxnSpPr>
          <p:nvPr/>
        </p:nvCxnSpPr>
        <p:spPr bwMode="auto">
          <a:xfrm>
            <a:off x="6854530" y="3904639"/>
            <a:ext cx="0" cy="1007716"/>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直線コネクタ 110">
            <a:extLst>
              <a:ext uri="{FF2B5EF4-FFF2-40B4-BE49-F238E27FC236}">
                <a16:creationId xmlns:a16="http://schemas.microsoft.com/office/drawing/2014/main" id="{0D3FAEDD-9FD2-F0A2-A93A-8D0B4AEAE621}"/>
              </a:ext>
            </a:extLst>
          </p:cNvPr>
          <p:cNvCxnSpPr>
            <a:cxnSpLocks/>
            <a:stCxn id="109" idx="3"/>
          </p:cNvCxnSpPr>
          <p:nvPr/>
        </p:nvCxnSpPr>
        <p:spPr bwMode="auto">
          <a:xfrm flipV="1">
            <a:off x="6854530" y="2016982"/>
            <a:ext cx="0" cy="108713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5" name="グループ化 114">
            <a:extLst>
              <a:ext uri="{FF2B5EF4-FFF2-40B4-BE49-F238E27FC236}">
                <a16:creationId xmlns:a16="http://schemas.microsoft.com/office/drawing/2014/main" id="{5DF252DE-AB92-6125-AE16-B6E3233EEA92}"/>
              </a:ext>
            </a:extLst>
          </p:cNvPr>
          <p:cNvGrpSpPr/>
          <p:nvPr/>
        </p:nvGrpSpPr>
        <p:grpSpPr>
          <a:xfrm>
            <a:off x="10086458" y="4912355"/>
            <a:ext cx="608139" cy="858671"/>
            <a:chOff x="2310258" y="2841546"/>
            <a:chExt cx="608139" cy="858671"/>
          </a:xfrm>
        </p:grpSpPr>
        <p:cxnSp>
          <p:nvCxnSpPr>
            <p:cNvPr id="116" name="直線コネクタ 115">
              <a:extLst>
                <a:ext uri="{FF2B5EF4-FFF2-40B4-BE49-F238E27FC236}">
                  <a16:creationId xmlns:a16="http://schemas.microsoft.com/office/drawing/2014/main" id="{744326D5-2580-8A94-AB85-0B94EB4DFCA9}"/>
                </a:ext>
              </a:extLst>
            </p:cNvPr>
            <p:cNvCxnSpPr>
              <a:cxnSpLocks/>
            </p:cNvCxnSpPr>
            <p:nvPr/>
          </p:nvCxnSpPr>
          <p:spPr bwMode="auto">
            <a:xfrm flipH="1">
              <a:off x="2400866" y="3585917"/>
              <a:ext cx="426924"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 name="直線コネクタ 116">
              <a:extLst>
                <a:ext uri="{FF2B5EF4-FFF2-40B4-BE49-F238E27FC236}">
                  <a16:creationId xmlns:a16="http://schemas.microsoft.com/office/drawing/2014/main" id="{38A0BB24-FAB4-3748-94E9-51396B4768DF}"/>
                </a:ext>
              </a:extLst>
            </p:cNvPr>
            <p:cNvCxnSpPr>
              <a:cxnSpLocks/>
            </p:cNvCxnSpPr>
            <p:nvPr/>
          </p:nvCxnSpPr>
          <p:spPr bwMode="auto">
            <a:xfrm rot="16200000" flipV="1">
              <a:off x="2614328" y="3167546"/>
              <a:ext cx="0" cy="60813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8" name="直線コネクタ 117">
              <a:extLst>
                <a:ext uri="{FF2B5EF4-FFF2-40B4-BE49-F238E27FC236}">
                  <a16:creationId xmlns:a16="http://schemas.microsoft.com/office/drawing/2014/main" id="{C6138D80-94CA-A2A5-C964-FE2D8C943557}"/>
                </a:ext>
              </a:extLst>
            </p:cNvPr>
            <p:cNvCxnSpPr>
              <a:cxnSpLocks/>
            </p:cNvCxnSpPr>
            <p:nvPr/>
          </p:nvCxnSpPr>
          <p:spPr bwMode="auto">
            <a:xfrm rot="16200000" flipH="1">
              <a:off x="2299293" y="3156581"/>
              <a:ext cx="63007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直線コネクタ 118">
              <a:extLst>
                <a:ext uri="{FF2B5EF4-FFF2-40B4-BE49-F238E27FC236}">
                  <a16:creationId xmlns:a16="http://schemas.microsoft.com/office/drawing/2014/main" id="{F7270604-C608-7548-372A-862739F3D4F7}"/>
                </a:ext>
              </a:extLst>
            </p:cNvPr>
            <p:cNvCxnSpPr>
              <a:cxnSpLocks/>
            </p:cNvCxnSpPr>
            <p:nvPr/>
          </p:nvCxnSpPr>
          <p:spPr bwMode="auto">
            <a:xfrm flipH="1">
              <a:off x="2472556" y="3700217"/>
              <a:ext cx="28354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20" name="テキスト ボックス 119">
            <a:extLst>
              <a:ext uri="{FF2B5EF4-FFF2-40B4-BE49-F238E27FC236}">
                <a16:creationId xmlns:a16="http://schemas.microsoft.com/office/drawing/2014/main" id="{76D4B334-DE7C-CE8F-6A28-D5583C17CACB}"/>
              </a:ext>
            </a:extLst>
          </p:cNvPr>
          <p:cNvSpPr txBox="1"/>
          <p:nvPr/>
        </p:nvSpPr>
        <p:spPr>
          <a:xfrm>
            <a:off x="10723197" y="5456671"/>
            <a:ext cx="785792" cy="400110"/>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アース</a:t>
            </a:r>
          </a:p>
        </p:txBody>
      </p:sp>
      <p:grpSp>
        <p:nvGrpSpPr>
          <p:cNvPr id="127" name="グループ化 126">
            <a:extLst>
              <a:ext uri="{FF2B5EF4-FFF2-40B4-BE49-F238E27FC236}">
                <a16:creationId xmlns:a16="http://schemas.microsoft.com/office/drawing/2014/main" id="{05058CCF-20FB-3F7D-8A2C-4E17073A88B2}"/>
              </a:ext>
            </a:extLst>
          </p:cNvPr>
          <p:cNvGrpSpPr/>
          <p:nvPr/>
        </p:nvGrpSpPr>
        <p:grpSpPr>
          <a:xfrm>
            <a:off x="5718712" y="4588319"/>
            <a:ext cx="757268" cy="300412"/>
            <a:chOff x="5718712" y="4554286"/>
            <a:chExt cx="757268" cy="300412"/>
          </a:xfrm>
        </p:grpSpPr>
        <p:grpSp>
          <p:nvGrpSpPr>
            <p:cNvPr id="121" name="グループ化 120">
              <a:extLst>
                <a:ext uri="{FF2B5EF4-FFF2-40B4-BE49-F238E27FC236}">
                  <a16:creationId xmlns:a16="http://schemas.microsoft.com/office/drawing/2014/main" id="{92CDB58B-165E-D15F-08AD-76E91217F37D}"/>
                </a:ext>
              </a:extLst>
            </p:cNvPr>
            <p:cNvGrpSpPr/>
            <p:nvPr/>
          </p:nvGrpSpPr>
          <p:grpSpPr>
            <a:xfrm rot="16200000">
              <a:off x="5947140" y="4325858"/>
              <a:ext cx="300412" cy="757268"/>
              <a:chOff x="4743285" y="2933945"/>
              <a:chExt cx="419429" cy="1057281"/>
            </a:xfrm>
          </p:grpSpPr>
          <p:cxnSp>
            <p:nvCxnSpPr>
              <p:cNvPr id="122" name="直線コネクタ 121">
                <a:extLst>
                  <a:ext uri="{FF2B5EF4-FFF2-40B4-BE49-F238E27FC236}">
                    <a16:creationId xmlns:a16="http://schemas.microsoft.com/office/drawing/2014/main" id="{7387E9C9-FAE0-56FF-D351-09EF05069DE3}"/>
                  </a:ext>
                </a:extLst>
              </p:cNvPr>
              <p:cNvCxnSpPr>
                <a:cxnSpLocks/>
              </p:cNvCxnSpPr>
              <p:nvPr/>
            </p:nvCxnSpPr>
            <p:spPr bwMode="auto">
              <a:xfrm flipV="1">
                <a:off x="4952999" y="2933945"/>
                <a:ext cx="0" cy="1057281"/>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 name="直線コネクタ 122">
                <a:extLst>
                  <a:ext uri="{FF2B5EF4-FFF2-40B4-BE49-F238E27FC236}">
                    <a16:creationId xmlns:a16="http://schemas.microsoft.com/office/drawing/2014/main" id="{FE6B0655-6C9D-1305-1655-91BBAE9607D0}"/>
                  </a:ext>
                </a:extLst>
              </p:cNvPr>
              <p:cNvCxnSpPr>
                <a:cxnSpLocks/>
              </p:cNvCxnSpPr>
              <p:nvPr/>
            </p:nvCxnSpPr>
            <p:spPr bwMode="auto">
              <a:xfrm flipV="1">
                <a:off x="4743285" y="3570938"/>
                <a:ext cx="419429" cy="1"/>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4" name="二等辺三角形 123">
                <a:extLst>
                  <a:ext uri="{FF2B5EF4-FFF2-40B4-BE49-F238E27FC236}">
                    <a16:creationId xmlns:a16="http://schemas.microsoft.com/office/drawing/2014/main" id="{138D969B-3C9B-801D-AA9B-DE75F909E34E}"/>
                  </a:ext>
                </a:extLst>
              </p:cNvPr>
              <p:cNvSpPr/>
              <p:nvPr/>
            </p:nvSpPr>
            <p:spPr bwMode="auto">
              <a:xfrm rot="10800000">
                <a:off x="4743448" y="3255902"/>
                <a:ext cx="419102" cy="315035"/>
              </a:xfrm>
              <a:prstGeom prst="triangl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grpSp>
        <p:cxnSp>
          <p:nvCxnSpPr>
            <p:cNvPr id="125" name="直線コネクタ 124">
              <a:extLst>
                <a:ext uri="{FF2B5EF4-FFF2-40B4-BE49-F238E27FC236}">
                  <a16:creationId xmlns:a16="http://schemas.microsoft.com/office/drawing/2014/main" id="{A10D9C32-CF35-F156-BEC7-A9116C697C85}"/>
                </a:ext>
              </a:extLst>
            </p:cNvPr>
            <p:cNvCxnSpPr>
              <a:cxnSpLocks/>
            </p:cNvCxnSpPr>
            <p:nvPr/>
          </p:nvCxnSpPr>
          <p:spPr bwMode="auto">
            <a:xfrm flipH="1">
              <a:off x="6174952" y="4581128"/>
              <a:ext cx="101068" cy="12699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4" name="グループ化 133">
            <a:extLst>
              <a:ext uri="{FF2B5EF4-FFF2-40B4-BE49-F238E27FC236}">
                <a16:creationId xmlns:a16="http://schemas.microsoft.com/office/drawing/2014/main" id="{8AF5EAB8-D83F-F1F0-A926-3AD1EE19D8BC}"/>
              </a:ext>
            </a:extLst>
          </p:cNvPr>
          <p:cNvGrpSpPr/>
          <p:nvPr/>
        </p:nvGrpSpPr>
        <p:grpSpPr>
          <a:xfrm rot="10800000">
            <a:off x="5717366" y="4945616"/>
            <a:ext cx="757268" cy="300412"/>
            <a:chOff x="5718712" y="4554286"/>
            <a:chExt cx="757268" cy="300412"/>
          </a:xfrm>
        </p:grpSpPr>
        <p:grpSp>
          <p:nvGrpSpPr>
            <p:cNvPr id="135" name="グループ化 134">
              <a:extLst>
                <a:ext uri="{FF2B5EF4-FFF2-40B4-BE49-F238E27FC236}">
                  <a16:creationId xmlns:a16="http://schemas.microsoft.com/office/drawing/2014/main" id="{4311B6BC-C94F-0C53-04AA-3815C5476369}"/>
                </a:ext>
              </a:extLst>
            </p:cNvPr>
            <p:cNvGrpSpPr/>
            <p:nvPr/>
          </p:nvGrpSpPr>
          <p:grpSpPr>
            <a:xfrm rot="16200000">
              <a:off x="5947140" y="4325858"/>
              <a:ext cx="300412" cy="757268"/>
              <a:chOff x="4743285" y="2933945"/>
              <a:chExt cx="419429" cy="1057281"/>
            </a:xfrm>
          </p:grpSpPr>
          <p:cxnSp>
            <p:nvCxnSpPr>
              <p:cNvPr id="137" name="直線コネクタ 136">
                <a:extLst>
                  <a:ext uri="{FF2B5EF4-FFF2-40B4-BE49-F238E27FC236}">
                    <a16:creationId xmlns:a16="http://schemas.microsoft.com/office/drawing/2014/main" id="{0B51B5DF-47D1-9593-A978-F9C8B88CA955}"/>
                  </a:ext>
                </a:extLst>
              </p:cNvPr>
              <p:cNvCxnSpPr>
                <a:cxnSpLocks/>
              </p:cNvCxnSpPr>
              <p:nvPr/>
            </p:nvCxnSpPr>
            <p:spPr bwMode="auto">
              <a:xfrm flipV="1">
                <a:off x="4952999" y="2933945"/>
                <a:ext cx="0" cy="1057281"/>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直線コネクタ 137">
                <a:extLst>
                  <a:ext uri="{FF2B5EF4-FFF2-40B4-BE49-F238E27FC236}">
                    <a16:creationId xmlns:a16="http://schemas.microsoft.com/office/drawing/2014/main" id="{DA5D9F2F-B43C-FB49-F635-AD6CCC411B1F}"/>
                  </a:ext>
                </a:extLst>
              </p:cNvPr>
              <p:cNvCxnSpPr>
                <a:cxnSpLocks/>
              </p:cNvCxnSpPr>
              <p:nvPr/>
            </p:nvCxnSpPr>
            <p:spPr bwMode="auto">
              <a:xfrm flipV="1">
                <a:off x="4743285" y="3570938"/>
                <a:ext cx="419429" cy="1"/>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9" name="二等辺三角形 138">
                <a:extLst>
                  <a:ext uri="{FF2B5EF4-FFF2-40B4-BE49-F238E27FC236}">
                    <a16:creationId xmlns:a16="http://schemas.microsoft.com/office/drawing/2014/main" id="{C6837F4E-2975-A16E-704F-B03FB43D052E}"/>
                  </a:ext>
                </a:extLst>
              </p:cNvPr>
              <p:cNvSpPr/>
              <p:nvPr/>
            </p:nvSpPr>
            <p:spPr bwMode="auto">
              <a:xfrm rot="10800000">
                <a:off x="4743448" y="3255902"/>
                <a:ext cx="419102" cy="315035"/>
              </a:xfrm>
              <a:prstGeom prst="triangl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grpSp>
        <p:cxnSp>
          <p:nvCxnSpPr>
            <p:cNvPr id="136" name="直線コネクタ 135">
              <a:extLst>
                <a:ext uri="{FF2B5EF4-FFF2-40B4-BE49-F238E27FC236}">
                  <a16:creationId xmlns:a16="http://schemas.microsoft.com/office/drawing/2014/main" id="{5D61ED10-9098-3743-CF27-6EC0C49491DA}"/>
                </a:ext>
              </a:extLst>
            </p:cNvPr>
            <p:cNvCxnSpPr>
              <a:cxnSpLocks/>
            </p:cNvCxnSpPr>
            <p:nvPr/>
          </p:nvCxnSpPr>
          <p:spPr bwMode="auto">
            <a:xfrm flipH="1">
              <a:off x="6174952" y="4581128"/>
              <a:ext cx="101068" cy="12699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1" name="直線コネクタ 140">
            <a:extLst>
              <a:ext uri="{FF2B5EF4-FFF2-40B4-BE49-F238E27FC236}">
                <a16:creationId xmlns:a16="http://schemas.microsoft.com/office/drawing/2014/main" id="{15083511-801E-3D52-0D82-8244997D30AD}"/>
              </a:ext>
            </a:extLst>
          </p:cNvPr>
          <p:cNvCxnSpPr>
            <a:cxnSpLocks/>
          </p:cNvCxnSpPr>
          <p:nvPr/>
        </p:nvCxnSpPr>
        <p:spPr bwMode="auto">
          <a:xfrm>
            <a:off x="6463782" y="4736906"/>
            <a:ext cx="0" cy="367464"/>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 name="直線コネクタ 142">
            <a:extLst>
              <a:ext uri="{FF2B5EF4-FFF2-40B4-BE49-F238E27FC236}">
                <a16:creationId xmlns:a16="http://schemas.microsoft.com/office/drawing/2014/main" id="{55E611CE-BC19-1A61-CBC0-A2C81E6EDE8A}"/>
              </a:ext>
            </a:extLst>
          </p:cNvPr>
          <p:cNvCxnSpPr>
            <a:cxnSpLocks/>
          </p:cNvCxnSpPr>
          <p:nvPr/>
        </p:nvCxnSpPr>
        <p:spPr bwMode="auto">
          <a:xfrm>
            <a:off x="5735960" y="4721563"/>
            <a:ext cx="0" cy="367464"/>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48" name="テキスト ボックス 147">
                <a:extLst>
                  <a:ext uri="{FF2B5EF4-FFF2-40B4-BE49-F238E27FC236}">
                    <a16:creationId xmlns:a16="http://schemas.microsoft.com/office/drawing/2014/main" id="{11075720-025F-4713-E89D-DCE2876AD5D7}"/>
                  </a:ext>
                </a:extLst>
              </p:cNvPr>
              <p:cNvSpPr txBox="1"/>
              <p:nvPr/>
            </p:nvSpPr>
            <p:spPr>
              <a:xfrm>
                <a:off x="3017911" y="3211215"/>
                <a:ext cx="703911" cy="400110"/>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14:m>
                  <m:oMathPara xmlns:m="http://schemas.openxmlformats.org/officeDocument/2006/math">
                    <m:oMathParaPr>
                      <m:jc m:val="centerGroup"/>
                    </m:oMathParaPr>
                    <m:oMath xmlns:m="http://schemas.openxmlformats.org/officeDocument/2006/math">
                      <m:r>
                        <m:rPr>
                          <m:sty m:val="p"/>
                        </m:rPr>
                        <a:rPr kumimoji="1" lang="en-US" altLang="ja-JP" sz="2000" b="0" i="0" smtClean="0">
                          <a:latin typeface="Cambria Math" panose="02040503050406030204" pitchFamily="18" charset="0"/>
                          <a:ea typeface="MS UI Gothic" panose="020B0600070205080204" pitchFamily="50" charset="-128"/>
                        </a:rPr>
                        <m:t>Δ</m:t>
                      </m:r>
                      <m:sSub>
                        <m:sSubPr>
                          <m:ctrlPr>
                            <a:rPr kumimoji="1" lang="en-US" altLang="ja-JP" sz="2000" b="0" i="1" smtClean="0">
                              <a:latin typeface="Cambria Math" panose="02040503050406030204" pitchFamily="18" charset="0"/>
                              <a:ea typeface="MS UI Gothic" panose="020B0600070205080204" pitchFamily="50" charset="-128"/>
                            </a:rPr>
                          </m:ctrlPr>
                        </m:sSubPr>
                        <m:e>
                          <m:r>
                            <a:rPr kumimoji="1" lang="en-US" altLang="ja-JP" sz="2000" b="0" i="1" smtClean="0">
                              <a:latin typeface="Cambria Math" panose="02040503050406030204" pitchFamily="18" charset="0"/>
                              <a:ea typeface="MS UI Gothic" panose="020B0600070205080204" pitchFamily="50" charset="-128"/>
                            </a:rPr>
                            <m:t>𝜙</m:t>
                          </m:r>
                        </m:e>
                        <m:sub>
                          <m:r>
                            <a:rPr kumimoji="1" lang="en-US" altLang="ja-JP" sz="2000" b="0" i="1" smtClean="0">
                              <a:latin typeface="Cambria Math" panose="02040503050406030204" pitchFamily="18" charset="0"/>
                              <a:ea typeface="MS UI Gothic" panose="020B0600070205080204" pitchFamily="50" charset="-128"/>
                            </a:rPr>
                            <m:t>1</m:t>
                          </m:r>
                        </m:sub>
                      </m:sSub>
                    </m:oMath>
                  </m:oMathPara>
                </a14:m>
                <a:endParaRPr kumimoji="1" lang="ja-JP" altLang="en-US" sz="2000" dirty="0">
                  <a:latin typeface="MS UI Gothic" panose="020B0600070205080204" pitchFamily="50" charset="-128"/>
                  <a:ea typeface="MS UI Gothic" panose="020B0600070205080204" pitchFamily="50" charset="-128"/>
                </a:endParaRPr>
              </a:p>
            </p:txBody>
          </p:sp>
        </mc:Choice>
        <mc:Fallback xmlns="">
          <p:sp>
            <p:nvSpPr>
              <p:cNvPr id="148" name="テキスト ボックス 147">
                <a:extLst>
                  <a:ext uri="{FF2B5EF4-FFF2-40B4-BE49-F238E27FC236}">
                    <a16:creationId xmlns:a16="http://schemas.microsoft.com/office/drawing/2014/main" id="{11075720-025F-4713-E89D-DCE2876AD5D7}"/>
                  </a:ext>
                </a:extLst>
              </p:cNvPr>
              <p:cNvSpPr txBox="1">
                <a:spLocks noRot="1" noChangeAspect="1" noMove="1" noResize="1" noEditPoints="1" noAdjustHandles="1" noChangeArrowheads="1" noChangeShapeType="1" noTextEdit="1"/>
              </p:cNvSpPr>
              <p:nvPr/>
            </p:nvSpPr>
            <p:spPr>
              <a:xfrm>
                <a:off x="3017911" y="3211215"/>
                <a:ext cx="703911" cy="400110"/>
              </a:xfrm>
              <a:prstGeom prst="rect">
                <a:avLst/>
              </a:prstGeom>
              <a:blipFill>
                <a:blip r:embed="rId3"/>
                <a:stretch>
                  <a:fillRect b="-11268"/>
                </a:stretch>
              </a:blipFill>
              <a:ln w="6350" cap="flat" cmpd="sng" algn="ctr">
                <a:no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9" name="テキスト ボックス 148">
                <a:extLst>
                  <a:ext uri="{FF2B5EF4-FFF2-40B4-BE49-F238E27FC236}">
                    <a16:creationId xmlns:a16="http://schemas.microsoft.com/office/drawing/2014/main" id="{E9B81744-3639-5E8D-4588-E6C730E1FD31}"/>
                  </a:ext>
                </a:extLst>
              </p:cNvPr>
              <p:cNvSpPr txBox="1"/>
              <p:nvPr/>
            </p:nvSpPr>
            <p:spPr>
              <a:xfrm>
                <a:off x="8535406" y="3265112"/>
                <a:ext cx="709873" cy="400110"/>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14:m>
                  <m:oMathPara xmlns:m="http://schemas.openxmlformats.org/officeDocument/2006/math">
                    <m:oMathParaPr>
                      <m:jc m:val="centerGroup"/>
                    </m:oMathParaPr>
                    <m:oMath xmlns:m="http://schemas.openxmlformats.org/officeDocument/2006/math">
                      <m:r>
                        <m:rPr>
                          <m:sty m:val="p"/>
                        </m:rPr>
                        <a:rPr kumimoji="1" lang="en-US" altLang="ja-JP" sz="2000" b="0" i="0" smtClean="0">
                          <a:latin typeface="Cambria Math" panose="02040503050406030204" pitchFamily="18" charset="0"/>
                          <a:ea typeface="MS UI Gothic" panose="020B0600070205080204" pitchFamily="50" charset="-128"/>
                        </a:rPr>
                        <m:t>Δ</m:t>
                      </m:r>
                      <m:sSub>
                        <m:sSubPr>
                          <m:ctrlPr>
                            <a:rPr kumimoji="1" lang="en-US" altLang="ja-JP" sz="2000" b="0" i="1" smtClean="0">
                              <a:latin typeface="Cambria Math" panose="02040503050406030204" pitchFamily="18" charset="0"/>
                              <a:ea typeface="MS UI Gothic" panose="020B0600070205080204" pitchFamily="50" charset="-128"/>
                            </a:rPr>
                          </m:ctrlPr>
                        </m:sSubPr>
                        <m:e>
                          <m:r>
                            <a:rPr kumimoji="1" lang="en-US" altLang="ja-JP" sz="2000" b="0" i="1" smtClean="0">
                              <a:latin typeface="Cambria Math" panose="02040503050406030204" pitchFamily="18" charset="0"/>
                              <a:ea typeface="MS UI Gothic" panose="020B0600070205080204" pitchFamily="50" charset="-128"/>
                            </a:rPr>
                            <m:t>𝜙</m:t>
                          </m:r>
                        </m:e>
                        <m:sub>
                          <m:r>
                            <a:rPr kumimoji="1" lang="en-US" altLang="ja-JP" sz="2000" b="0" i="1" smtClean="0">
                              <a:latin typeface="Cambria Math" panose="02040503050406030204" pitchFamily="18" charset="0"/>
                              <a:ea typeface="MS UI Gothic" panose="020B0600070205080204" pitchFamily="50" charset="-128"/>
                            </a:rPr>
                            <m:t>2</m:t>
                          </m:r>
                        </m:sub>
                      </m:sSub>
                    </m:oMath>
                  </m:oMathPara>
                </a14:m>
                <a:endParaRPr kumimoji="1" lang="ja-JP" altLang="en-US" sz="2000" dirty="0">
                  <a:latin typeface="MS UI Gothic" panose="020B0600070205080204" pitchFamily="50" charset="-128"/>
                  <a:ea typeface="MS UI Gothic" panose="020B0600070205080204" pitchFamily="50" charset="-128"/>
                </a:endParaRPr>
              </a:p>
            </p:txBody>
          </p:sp>
        </mc:Choice>
        <mc:Fallback xmlns="">
          <p:sp>
            <p:nvSpPr>
              <p:cNvPr id="149" name="テキスト ボックス 148">
                <a:extLst>
                  <a:ext uri="{FF2B5EF4-FFF2-40B4-BE49-F238E27FC236}">
                    <a16:creationId xmlns:a16="http://schemas.microsoft.com/office/drawing/2014/main" id="{E9B81744-3639-5E8D-4588-E6C730E1FD31}"/>
                  </a:ext>
                </a:extLst>
              </p:cNvPr>
              <p:cNvSpPr txBox="1">
                <a:spLocks noRot="1" noChangeAspect="1" noMove="1" noResize="1" noEditPoints="1" noAdjustHandles="1" noChangeArrowheads="1" noChangeShapeType="1" noTextEdit="1"/>
              </p:cNvSpPr>
              <p:nvPr/>
            </p:nvSpPr>
            <p:spPr>
              <a:xfrm>
                <a:off x="8535406" y="3265112"/>
                <a:ext cx="709873" cy="400110"/>
              </a:xfrm>
              <a:prstGeom prst="rect">
                <a:avLst/>
              </a:prstGeom>
              <a:blipFill>
                <a:blip r:embed="rId4"/>
                <a:stretch>
                  <a:fillRect b="-11268"/>
                </a:stretch>
              </a:blipFill>
              <a:ln w="6350" cap="flat" cmpd="sng" algn="ctr">
                <a:noFill/>
                <a:prstDash val="solid"/>
                <a:miter lim="800000"/>
              </a:ln>
              <a:effectLst/>
            </p:spPr>
            <p:txBody>
              <a:bodyPr/>
              <a:lstStyle/>
              <a:p>
                <a:r>
                  <a:rPr lang="ja-JP" altLang="en-US">
                    <a:noFill/>
                  </a:rPr>
                  <a:t> </a:t>
                </a:r>
              </a:p>
            </p:txBody>
          </p:sp>
        </mc:Fallback>
      </mc:AlternateContent>
      <p:sp>
        <p:nvSpPr>
          <p:cNvPr id="5" name="四角形: 上の 2 つの角を切り取る 4">
            <a:extLst>
              <a:ext uri="{FF2B5EF4-FFF2-40B4-BE49-F238E27FC236}">
                <a16:creationId xmlns:a16="http://schemas.microsoft.com/office/drawing/2014/main" id="{749B876A-8671-FA40-3CF9-34108A0BB34F}"/>
              </a:ext>
            </a:extLst>
          </p:cNvPr>
          <p:cNvSpPr/>
          <p:nvPr/>
        </p:nvSpPr>
        <p:spPr>
          <a:xfrm flipV="1">
            <a:off x="3234720" y="1116199"/>
            <a:ext cx="5727534" cy="2945279"/>
          </a:xfrm>
          <a:prstGeom prst="snip2SameRect">
            <a:avLst>
              <a:gd name="adj1" fmla="val 43990"/>
              <a:gd name="adj2" fmla="val 4596"/>
            </a:avLst>
          </a:prstGeom>
          <a:solidFill>
            <a:schemeClr val="tx1">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6" name="テキスト ボックス 5">
            <a:extLst>
              <a:ext uri="{FF2B5EF4-FFF2-40B4-BE49-F238E27FC236}">
                <a16:creationId xmlns:a16="http://schemas.microsoft.com/office/drawing/2014/main" id="{1CF1BBFA-751D-D089-1D89-BF0C6C06ED13}"/>
              </a:ext>
            </a:extLst>
          </p:cNvPr>
          <p:cNvSpPr txBox="1"/>
          <p:nvPr/>
        </p:nvSpPr>
        <p:spPr>
          <a:xfrm>
            <a:off x="5663458" y="2529933"/>
            <a:ext cx="877163" cy="369332"/>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r>
              <a:rPr kumimoji="1" lang="ja-JP" altLang="en-US" sz="1800" dirty="0">
                <a:solidFill>
                  <a:schemeClr val="bg1"/>
                </a:solidFill>
                <a:latin typeface="MS UI Gothic" panose="020B0600070205080204" pitchFamily="50" charset="-128"/>
                <a:ea typeface="MS UI Gothic" panose="020B0600070205080204" pitchFamily="50" charset="-128"/>
              </a:rPr>
              <a:t>塗料内</a:t>
            </a:r>
          </a:p>
        </p:txBody>
      </p:sp>
      <p:sp>
        <p:nvSpPr>
          <p:cNvPr id="7" name="テキスト ボックス 6">
            <a:extLst>
              <a:ext uri="{FF2B5EF4-FFF2-40B4-BE49-F238E27FC236}">
                <a16:creationId xmlns:a16="http://schemas.microsoft.com/office/drawing/2014/main" id="{17120594-F245-CA8F-DF9A-3CD7CC7BFEE7}"/>
              </a:ext>
            </a:extLst>
          </p:cNvPr>
          <p:cNvSpPr txBox="1"/>
          <p:nvPr/>
        </p:nvSpPr>
        <p:spPr>
          <a:xfrm>
            <a:off x="2458300" y="5430037"/>
            <a:ext cx="2972369" cy="923330"/>
          </a:xfrm>
          <a:prstGeom prst="rect">
            <a:avLst/>
          </a:prstGeom>
          <a:solidFill>
            <a:schemeClr val="accent6">
              <a:lumMod val="40000"/>
              <a:lumOff val="60000"/>
            </a:schemeClr>
          </a:solid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l"/>
            <a:r>
              <a:rPr lang="en-US" altLang="ja-JP" dirty="0">
                <a:latin typeface="MS UI Gothic" panose="020B0600070205080204" pitchFamily="50" charset="-128"/>
                <a:ea typeface="MS UI Gothic" panose="020B0600070205080204" pitchFamily="50" charset="-128"/>
              </a:rPr>
              <a:t>【</a:t>
            </a:r>
            <a:r>
              <a:rPr lang="ja-JP" altLang="en-US" dirty="0">
                <a:latin typeface="MS UI Gothic" panose="020B0600070205080204" pitchFamily="50" charset="-128"/>
                <a:ea typeface="MS UI Gothic" panose="020B0600070205080204" pitchFamily="50" charset="-128"/>
              </a:rPr>
              <a:t>ポイント</a:t>
            </a:r>
            <a:r>
              <a:rPr lang="en-US" altLang="ja-JP" dirty="0">
                <a:latin typeface="MS UI Gothic" panose="020B0600070205080204" pitchFamily="50" charset="-128"/>
                <a:ea typeface="MS UI Gothic" panose="020B0600070205080204" pitchFamily="50" charset="-128"/>
              </a:rPr>
              <a:t>】</a:t>
            </a:r>
            <a:br>
              <a:rPr kumimoji="1" lang="en-US" altLang="ja-JP" sz="1800" dirty="0">
                <a:latin typeface="MS UI Gothic" panose="020B0600070205080204" pitchFamily="50" charset="-128"/>
                <a:ea typeface="MS UI Gothic" panose="020B0600070205080204" pitchFamily="50" charset="-128"/>
              </a:rPr>
            </a:br>
            <a:r>
              <a:rPr kumimoji="1" lang="ja-JP" altLang="en-US" sz="1800" dirty="0">
                <a:latin typeface="MS UI Gothic" panose="020B0600070205080204" pitchFamily="50" charset="-128"/>
                <a:ea typeface="MS UI Gothic" panose="020B0600070205080204" pitchFamily="50" charset="-128"/>
              </a:rPr>
              <a:t>バスバーが途中で切れていて，</a:t>
            </a:r>
            <a:br>
              <a:rPr kumimoji="1" lang="en-US" altLang="ja-JP" sz="1800" dirty="0">
                <a:latin typeface="MS UI Gothic" panose="020B0600070205080204" pitchFamily="50" charset="-128"/>
                <a:ea typeface="MS UI Gothic" panose="020B0600070205080204" pitchFamily="50" charset="-128"/>
              </a:rPr>
            </a:br>
            <a:r>
              <a:rPr kumimoji="1" lang="ja-JP" altLang="en-US" sz="1800" dirty="0">
                <a:latin typeface="MS UI Gothic" panose="020B0600070205080204" pitchFamily="50" charset="-128"/>
                <a:ea typeface="MS UI Gothic" panose="020B0600070205080204" pitchFamily="50" charset="-128"/>
              </a:rPr>
              <a:t>間にスイッチが挟まっている．</a:t>
            </a:r>
          </a:p>
        </p:txBody>
      </p:sp>
      <p:sp>
        <p:nvSpPr>
          <p:cNvPr id="8" name="スライド番号プレースホルダー 7">
            <a:extLst>
              <a:ext uri="{FF2B5EF4-FFF2-40B4-BE49-F238E27FC236}">
                <a16:creationId xmlns:a16="http://schemas.microsoft.com/office/drawing/2014/main" id="{2566A1D2-BCE3-109E-9E7C-61F0650CD0CA}"/>
              </a:ext>
            </a:extLst>
          </p:cNvPr>
          <p:cNvSpPr>
            <a:spLocks noGrp="1"/>
          </p:cNvSpPr>
          <p:nvPr>
            <p:ph type="sldNum" sz="quarter" idx="4"/>
          </p:nvPr>
        </p:nvSpPr>
        <p:spPr/>
        <p:txBody>
          <a:bodyPr/>
          <a:lstStyle/>
          <a:p>
            <a:r>
              <a:rPr lang="en-US" altLang="ja-JP"/>
              <a:t>P. </a:t>
            </a:r>
            <a:fld id="{46905B5D-1FC7-487A-AD75-007BD4BDDA5E}" type="slidenum">
              <a:rPr lang="ja-JP" altLang="en-US" smtClean="0"/>
              <a:pPr/>
              <a:t>48</a:t>
            </a:fld>
            <a:endParaRPr lang="ja-JP" altLang="en-US" b="1" dirty="0"/>
          </a:p>
        </p:txBody>
      </p:sp>
    </p:spTree>
    <p:extLst>
      <p:ext uri="{BB962C8B-B14F-4D97-AF65-F5344CB8AC3E}">
        <p14:creationId xmlns:p14="http://schemas.microsoft.com/office/powerpoint/2010/main" val="6634116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2F7498F7-738B-F09A-C511-E2D271BC72DA}"/>
                  </a:ext>
                </a:extLst>
              </p:cNvPr>
              <p:cNvSpPr>
                <a:spLocks noGrp="1"/>
              </p:cNvSpPr>
              <p:nvPr>
                <p:ph idx="1"/>
              </p:nvPr>
            </p:nvSpPr>
            <p:spPr/>
            <p:txBody>
              <a:bodyPr/>
              <a:lstStyle/>
              <a:p>
                <a:r>
                  <a:rPr lang="ja-JP" altLang="en-US" dirty="0">
                    <a:solidFill>
                      <a:srgbClr val="C00000"/>
                    </a:solidFill>
                  </a:rPr>
                  <a:t>スイッチが</a:t>
                </a:r>
                <a:r>
                  <a:rPr lang="en-US" altLang="ja-JP" dirty="0">
                    <a:solidFill>
                      <a:srgbClr val="C00000"/>
                    </a:solidFill>
                  </a:rPr>
                  <a:t>OFF</a:t>
                </a:r>
                <a:r>
                  <a:rPr lang="ja-JP" altLang="en-US" dirty="0">
                    <a:solidFill>
                      <a:srgbClr val="C00000"/>
                    </a:solidFill>
                  </a:rPr>
                  <a:t>の時</a:t>
                </a:r>
                <a:r>
                  <a:rPr lang="ja-JP" altLang="en-US" dirty="0"/>
                  <a:t>，第１電源はグランドに直接繋がらない「浮遊電源」となり，第１電源と第２電源は独立になる．この時，第１・第２電源間の塗料を通る電流はゼロ．よって，アースを</a:t>
                </a:r>
                <a:r>
                  <a:rPr lang="en-US" altLang="ja-JP" dirty="0"/>
                  <a:t>0V</a:t>
                </a:r>
                <a:r>
                  <a:rPr lang="ja-JP" altLang="en-US" dirty="0"/>
                  <a:t>基準電位とした時，第１・第２電源の電極電位は</a:t>
                </a:r>
                <a14:m>
                  <m:oMath xmlns:m="http://schemas.openxmlformats.org/officeDocument/2006/math">
                    <m:r>
                      <m:rPr>
                        <m:sty m:val="p"/>
                      </m:rPr>
                      <a:rPr lang="en-US" altLang="ja-JP">
                        <a:latin typeface="Cambria Math" panose="02040503050406030204" pitchFamily="18" charset="0"/>
                      </a:rPr>
                      <m:t>Δ</m:t>
                    </m:r>
                    <m:sSub>
                      <m:sSubPr>
                        <m:ctrlPr>
                          <a:rPr lang="en-US" altLang="ja-JP" i="1">
                            <a:latin typeface="Cambria Math" panose="02040503050406030204" pitchFamily="18" charset="0"/>
                          </a:rPr>
                        </m:ctrlPr>
                      </m:sSubPr>
                      <m:e>
                        <m:r>
                          <a:rPr lang="en-US" altLang="ja-JP" i="1">
                            <a:latin typeface="Cambria Math" panose="02040503050406030204" pitchFamily="18" charset="0"/>
                          </a:rPr>
                          <m:t>𝜙</m:t>
                        </m:r>
                      </m:e>
                      <m:sub>
                        <m:r>
                          <a:rPr lang="en-US" altLang="ja-JP" i="1">
                            <a:latin typeface="Cambria Math" panose="02040503050406030204" pitchFamily="18" charset="0"/>
                          </a:rPr>
                          <m:t>2</m:t>
                        </m:r>
                      </m:sub>
                    </m:sSub>
                  </m:oMath>
                </a14:m>
                <a:r>
                  <a:rPr lang="ja-JP" altLang="en-US" dirty="0"/>
                  <a:t>でほぼ同じになる．（実際には隔膜抵抗の違いで若干ズレる．）よって，第１電源の陰極の電位はゼロではなく，</a:t>
                </a:r>
                <a14:m>
                  <m:oMath xmlns:m="http://schemas.openxmlformats.org/officeDocument/2006/math">
                    <m:r>
                      <m:rPr>
                        <m:sty m:val="p"/>
                      </m:rPr>
                      <a:rPr lang="en-US" altLang="ja-JP">
                        <a:latin typeface="Cambria Math" panose="02040503050406030204" pitchFamily="18" charset="0"/>
                      </a:rPr>
                      <m:t>Δ</m:t>
                    </m:r>
                    <m:sSub>
                      <m:sSubPr>
                        <m:ctrlPr>
                          <a:rPr lang="en-US" altLang="ja-JP" i="1">
                            <a:latin typeface="Cambria Math" panose="02040503050406030204" pitchFamily="18" charset="0"/>
                          </a:rPr>
                        </m:ctrlPr>
                      </m:sSubPr>
                      <m:e>
                        <m:r>
                          <a:rPr lang="en-US" altLang="ja-JP" i="1">
                            <a:latin typeface="Cambria Math" panose="02040503050406030204" pitchFamily="18" charset="0"/>
                          </a:rPr>
                          <m:t>𝜙</m:t>
                        </m:r>
                      </m:e>
                      <m:sub>
                        <m:r>
                          <a:rPr lang="en-US" altLang="ja-JP" i="1">
                            <a:latin typeface="Cambria Math" panose="02040503050406030204" pitchFamily="18" charset="0"/>
                          </a:rPr>
                          <m:t>2</m:t>
                        </m:r>
                      </m:sub>
                    </m:sSub>
                    <m:r>
                      <a:rPr lang="en-US" altLang="ja-JP" i="1">
                        <a:latin typeface="Cambria Math" panose="02040503050406030204" pitchFamily="18" charset="0"/>
                      </a:rPr>
                      <m:t>−</m:t>
                    </m:r>
                    <m:r>
                      <m:rPr>
                        <m:sty m:val="p"/>
                      </m:rPr>
                      <a:rPr lang="en-US" altLang="ja-JP">
                        <a:latin typeface="Cambria Math" panose="02040503050406030204" pitchFamily="18" charset="0"/>
                      </a:rPr>
                      <m:t>Δ</m:t>
                    </m:r>
                    <m:sSub>
                      <m:sSubPr>
                        <m:ctrlPr>
                          <a:rPr lang="en-US" altLang="ja-JP" i="1">
                            <a:latin typeface="Cambria Math" panose="02040503050406030204" pitchFamily="18" charset="0"/>
                          </a:rPr>
                        </m:ctrlPr>
                      </m:sSubPr>
                      <m:e>
                        <m:r>
                          <a:rPr lang="en-US" altLang="ja-JP" i="1">
                            <a:latin typeface="Cambria Math" panose="02040503050406030204" pitchFamily="18" charset="0"/>
                          </a:rPr>
                          <m:t>𝜙</m:t>
                        </m:r>
                      </m:e>
                      <m:sub>
                        <m:r>
                          <a:rPr lang="en-US" altLang="ja-JP" i="1">
                            <a:latin typeface="Cambria Math" panose="02040503050406030204" pitchFamily="18" charset="0"/>
                          </a:rPr>
                          <m:t>1</m:t>
                        </m:r>
                      </m:sub>
                    </m:sSub>
                  </m:oMath>
                </a14:m>
                <a:r>
                  <a:rPr lang="ja-JP" altLang="en-US" dirty="0"/>
                  <a:t>前後となる．</a:t>
                </a:r>
                <a:endParaRPr lang="en-US" altLang="ja-JP" dirty="0"/>
              </a:p>
              <a:p>
                <a:pPr marL="0" indent="0">
                  <a:buNone/>
                </a:pPr>
                <a:endParaRPr kumimoji="1" lang="ja-JP" altLang="en-US" dirty="0"/>
              </a:p>
            </p:txBody>
          </p:sp>
        </mc:Choice>
        <mc:Fallback xmlns="">
          <p:sp>
            <p:nvSpPr>
              <p:cNvPr id="2" name="コンテンツ プレースホルダー 1">
                <a:extLst>
                  <a:ext uri="{FF2B5EF4-FFF2-40B4-BE49-F238E27FC236}">
                    <a16:creationId xmlns:a16="http://schemas.microsoft.com/office/drawing/2014/main" id="{2F7498F7-738B-F09A-C511-E2D271BC72DA}"/>
                  </a:ext>
                </a:extLst>
              </p:cNvPr>
              <p:cNvSpPr>
                <a:spLocks noGrp="1" noRot="1" noChangeAspect="1" noMove="1" noResize="1" noEditPoints="1" noAdjustHandles="1" noChangeArrowheads="1" noChangeShapeType="1" noTextEdit="1"/>
              </p:cNvSpPr>
              <p:nvPr>
                <p:ph idx="1"/>
              </p:nvPr>
            </p:nvSpPr>
            <p:spPr>
              <a:blipFill>
                <a:blip r:embed="rId3"/>
                <a:stretch>
                  <a:fillRect l="-1534" t="-1584" r="-952"/>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8D1551E1-8406-E709-D0DA-F7C71067E947}"/>
              </a:ext>
            </a:extLst>
          </p:cNvPr>
          <p:cNvSpPr>
            <a:spLocks noGrp="1"/>
          </p:cNvSpPr>
          <p:nvPr>
            <p:ph type="title"/>
          </p:nvPr>
        </p:nvSpPr>
        <p:spPr/>
        <p:txBody>
          <a:bodyPr/>
          <a:lstStyle/>
          <a:p>
            <a:r>
              <a:rPr lang="ja-JP" altLang="en-US" dirty="0"/>
              <a:t>単純化した２段電源の電着槽回路（続き）</a:t>
            </a:r>
            <a:endParaRPr kumimoji="1" lang="ja-JP" altLang="en-US" dirty="0"/>
          </a:p>
        </p:txBody>
      </p:sp>
      <p:pic>
        <p:nvPicPr>
          <p:cNvPr id="86" name="グラフィックス 85">
            <a:extLst>
              <a:ext uri="{FF2B5EF4-FFF2-40B4-BE49-F238E27FC236}">
                <a16:creationId xmlns:a16="http://schemas.microsoft.com/office/drawing/2014/main" id="{6C2F9B12-8793-2D65-793F-61A93F13EB2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808616" y="2080120"/>
            <a:ext cx="8854032" cy="4440981"/>
          </a:xfrm>
          <a:prstGeom prst="rect">
            <a:avLst/>
          </a:prstGeom>
        </p:spPr>
      </p:pic>
      <p:sp>
        <p:nvSpPr>
          <p:cNvPr id="5" name="&quot;禁止&quot;マーク 4">
            <a:extLst>
              <a:ext uri="{FF2B5EF4-FFF2-40B4-BE49-F238E27FC236}">
                <a16:creationId xmlns:a16="http://schemas.microsoft.com/office/drawing/2014/main" id="{C9F75EA6-7740-463E-D3B3-0851C5BEA74D}"/>
              </a:ext>
            </a:extLst>
          </p:cNvPr>
          <p:cNvSpPr/>
          <p:nvPr/>
        </p:nvSpPr>
        <p:spPr>
          <a:xfrm>
            <a:off x="5531389" y="4734840"/>
            <a:ext cx="1128295" cy="1128295"/>
          </a:xfrm>
          <a:prstGeom prst="noSmoking">
            <a:avLst>
              <a:gd name="adj" fmla="val 6404"/>
            </a:avLst>
          </a:prstGeom>
          <a:solidFill>
            <a:srgbClr val="C0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6" name="テキスト ボックス 5">
            <a:extLst>
              <a:ext uri="{FF2B5EF4-FFF2-40B4-BE49-F238E27FC236}">
                <a16:creationId xmlns:a16="http://schemas.microsoft.com/office/drawing/2014/main" id="{F211195E-E241-08F9-EC36-FC28915C4709}"/>
              </a:ext>
            </a:extLst>
          </p:cNvPr>
          <p:cNvSpPr txBox="1"/>
          <p:nvPr/>
        </p:nvSpPr>
        <p:spPr>
          <a:xfrm>
            <a:off x="9710821" y="5098932"/>
            <a:ext cx="553357" cy="400110"/>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r>
              <a:rPr kumimoji="1" lang="en-US" altLang="ja-JP" sz="2000" dirty="0">
                <a:solidFill>
                  <a:schemeClr val="tx1"/>
                </a:solidFill>
                <a:latin typeface="MS UI Gothic" panose="020B0600070205080204" pitchFamily="50" charset="-128"/>
                <a:ea typeface="MS UI Gothic" panose="020B0600070205080204" pitchFamily="50" charset="-128"/>
              </a:rPr>
              <a:t>0 V</a:t>
            </a:r>
            <a:endParaRPr kumimoji="1" lang="ja-JP" altLang="en-US" sz="2000" dirty="0">
              <a:solidFill>
                <a:schemeClr val="tx1"/>
              </a:solidFill>
              <a:latin typeface="MS UI Gothic" panose="020B0600070205080204" pitchFamily="50" charset="-128"/>
              <a:ea typeface="MS UI Gothic" panose="020B0600070205080204" pitchFamily="50" charset="-128"/>
            </a:endParaRPr>
          </a:p>
        </p:txBody>
      </p:sp>
      <p:sp>
        <p:nvSpPr>
          <p:cNvPr id="7" name="テキスト ボックス 6">
            <a:extLst>
              <a:ext uri="{FF2B5EF4-FFF2-40B4-BE49-F238E27FC236}">
                <a16:creationId xmlns:a16="http://schemas.microsoft.com/office/drawing/2014/main" id="{28AA337B-229B-24EC-9F46-F40F47BD71CE}"/>
              </a:ext>
            </a:extLst>
          </p:cNvPr>
          <p:cNvSpPr txBox="1"/>
          <p:nvPr/>
        </p:nvSpPr>
        <p:spPr>
          <a:xfrm>
            <a:off x="9352647" y="2668550"/>
            <a:ext cx="809837" cy="400110"/>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r>
              <a:rPr kumimoji="1" lang="en-US" altLang="ja-JP" sz="2000" dirty="0">
                <a:solidFill>
                  <a:srgbClr val="FF0000"/>
                </a:solidFill>
                <a:latin typeface="MS UI Gothic" panose="020B0600070205080204" pitchFamily="50" charset="-128"/>
                <a:ea typeface="MS UI Gothic" panose="020B0600070205080204" pitchFamily="50" charset="-128"/>
              </a:rPr>
              <a:t>300 V</a:t>
            </a:r>
            <a:endParaRPr kumimoji="1" lang="ja-JP" altLang="en-US" sz="2000" dirty="0">
              <a:solidFill>
                <a:srgbClr val="FF0000"/>
              </a:solidFill>
              <a:latin typeface="MS UI Gothic" panose="020B0600070205080204" pitchFamily="50" charset="-128"/>
              <a:ea typeface="MS UI Gothic" panose="020B0600070205080204" pitchFamily="50" charset="-128"/>
            </a:endParaRPr>
          </a:p>
        </p:txBody>
      </p:sp>
      <p:sp>
        <p:nvSpPr>
          <p:cNvPr id="8" name="テキスト ボックス 7">
            <a:extLst>
              <a:ext uri="{FF2B5EF4-FFF2-40B4-BE49-F238E27FC236}">
                <a16:creationId xmlns:a16="http://schemas.microsoft.com/office/drawing/2014/main" id="{12C77B8F-8E0C-C99A-2F9D-5271D11AABD4}"/>
              </a:ext>
            </a:extLst>
          </p:cNvPr>
          <p:cNvSpPr txBox="1"/>
          <p:nvPr/>
        </p:nvSpPr>
        <p:spPr>
          <a:xfrm>
            <a:off x="1882153" y="2514662"/>
            <a:ext cx="809837" cy="707886"/>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000" dirty="0">
                <a:solidFill>
                  <a:srgbClr val="FF00FF"/>
                </a:solidFill>
                <a:latin typeface="MS UI Gothic" panose="020B0600070205080204" pitchFamily="50" charset="-128"/>
                <a:ea typeface="MS UI Gothic" panose="020B0600070205080204" pitchFamily="50" charset="-128"/>
              </a:rPr>
              <a:t>300 V</a:t>
            </a:r>
            <a:br>
              <a:rPr kumimoji="1" lang="en-US" altLang="ja-JP" sz="2000" dirty="0">
                <a:solidFill>
                  <a:srgbClr val="FF00FF"/>
                </a:solidFill>
                <a:latin typeface="MS UI Gothic" panose="020B0600070205080204" pitchFamily="50" charset="-128"/>
                <a:ea typeface="MS UI Gothic" panose="020B0600070205080204" pitchFamily="50" charset="-128"/>
              </a:rPr>
            </a:br>
            <a:r>
              <a:rPr kumimoji="1" lang="ja-JP" altLang="en-US" sz="2000" dirty="0">
                <a:solidFill>
                  <a:srgbClr val="FF00FF"/>
                </a:solidFill>
                <a:latin typeface="MS UI Gothic" panose="020B0600070205080204" pitchFamily="50" charset="-128"/>
                <a:ea typeface="MS UI Gothic" panose="020B0600070205080204" pitchFamily="50" charset="-128"/>
              </a:rPr>
              <a:t>前後</a:t>
            </a:r>
          </a:p>
        </p:txBody>
      </p:sp>
      <p:sp>
        <p:nvSpPr>
          <p:cNvPr id="9" name="テキスト ボックス 8">
            <a:extLst>
              <a:ext uri="{FF2B5EF4-FFF2-40B4-BE49-F238E27FC236}">
                <a16:creationId xmlns:a16="http://schemas.microsoft.com/office/drawing/2014/main" id="{06F56253-A3D7-948A-E2CA-3081DE1DCD71}"/>
              </a:ext>
            </a:extLst>
          </p:cNvPr>
          <p:cNvSpPr txBox="1"/>
          <p:nvPr/>
        </p:nvSpPr>
        <p:spPr>
          <a:xfrm>
            <a:off x="1882154" y="4945044"/>
            <a:ext cx="809837" cy="707886"/>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altLang="ja-JP" sz="2000" dirty="0">
                <a:solidFill>
                  <a:schemeClr val="tx1"/>
                </a:solidFill>
                <a:latin typeface="MS UI Gothic" panose="020B0600070205080204" pitchFamily="50" charset="-128"/>
                <a:ea typeface="MS UI Gothic" panose="020B0600070205080204" pitchFamily="50" charset="-128"/>
              </a:rPr>
              <a:t>25</a:t>
            </a:r>
            <a:r>
              <a:rPr kumimoji="1" lang="en-US" altLang="ja-JP" sz="2000" dirty="0">
                <a:solidFill>
                  <a:schemeClr val="tx1"/>
                </a:solidFill>
                <a:latin typeface="MS UI Gothic" panose="020B0600070205080204" pitchFamily="50" charset="-128"/>
                <a:ea typeface="MS UI Gothic" panose="020B0600070205080204" pitchFamily="50" charset="-128"/>
              </a:rPr>
              <a:t>0 V</a:t>
            </a:r>
            <a:br>
              <a:rPr kumimoji="1" lang="en-US" altLang="ja-JP" sz="2000" dirty="0">
                <a:solidFill>
                  <a:schemeClr val="tx1"/>
                </a:solidFill>
                <a:latin typeface="MS UI Gothic" panose="020B0600070205080204" pitchFamily="50" charset="-128"/>
                <a:ea typeface="MS UI Gothic" panose="020B0600070205080204" pitchFamily="50" charset="-128"/>
              </a:rPr>
            </a:br>
            <a:r>
              <a:rPr kumimoji="1" lang="ja-JP" altLang="en-US" sz="2000" dirty="0">
                <a:solidFill>
                  <a:schemeClr val="tx1"/>
                </a:solidFill>
                <a:latin typeface="MS UI Gothic" panose="020B0600070205080204" pitchFamily="50" charset="-128"/>
                <a:ea typeface="MS UI Gothic" panose="020B0600070205080204" pitchFamily="50" charset="-128"/>
              </a:rPr>
              <a:t>前後</a:t>
            </a:r>
          </a:p>
        </p:txBody>
      </p:sp>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884821B4-A91B-E2C1-1E10-E14F7B2C6F81}"/>
                  </a:ext>
                </a:extLst>
              </p:cNvPr>
              <p:cNvSpPr txBox="1"/>
              <p:nvPr/>
            </p:nvSpPr>
            <p:spPr>
              <a:xfrm>
                <a:off x="0" y="4421824"/>
                <a:ext cx="1952787" cy="1754326"/>
              </a:xfrm>
              <a:prstGeom prst="rect">
                <a:avLst/>
              </a:prstGeom>
              <a:solidFill>
                <a:srgbClr val="FFFF00"/>
              </a:solid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14:m>
                  <m:oMath xmlns:m="http://schemas.openxmlformats.org/officeDocument/2006/math">
                    <m:r>
                      <m:rPr>
                        <m:sty m:val="p"/>
                      </m:rPr>
                      <a:rPr kumimoji="1" lang="en-US" altLang="ja-JP" sz="1800" b="0" i="0" smtClean="0">
                        <a:latin typeface="Cambria Math" panose="02040503050406030204" pitchFamily="18" charset="0"/>
                        <a:ea typeface="MS UI Gothic" panose="020B0600070205080204" pitchFamily="50" charset="-128"/>
                      </a:rPr>
                      <m:t>Δ</m:t>
                    </m:r>
                    <m:sSub>
                      <m:sSubPr>
                        <m:ctrlPr>
                          <a:rPr kumimoji="1" lang="en-US" altLang="ja-JP" sz="1800" b="0" i="1" smtClean="0">
                            <a:latin typeface="Cambria Math" panose="02040503050406030204" pitchFamily="18" charset="0"/>
                            <a:ea typeface="MS UI Gothic" panose="020B0600070205080204" pitchFamily="50" charset="-128"/>
                          </a:rPr>
                        </m:ctrlPr>
                      </m:sSubPr>
                      <m:e>
                        <m:r>
                          <a:rPr kumimoji="1" lang="en-US" altLang="ja-JP" sz="1800" b="0" i="1" smtClean="0">
                            <a:latin typeface="Cambria Math" panose="02040503050406030204" pitchFamily="18" charset="0"/>
                            <a:ea typeface="MS UI Gothic" panose="020B0600070205080204" pitchFamily="50" charset="-128"/>
                          </a:rPr>
                          <m:t>𝜙</m:t>
                        </m:r>
                      </m:e>
                      <m:sub>
                        <m:r>
                          <a:rPr kumimoji="1" lang="en-US" altLang="ja-JP" sz="1800" b="0" i="1" smtClean="0">
                            <a:latin typeface="Cambria Math" panose="02040503050406030204" pitchFamily="18" charset="0"/>
                            <a:ea typeface="MS UI Gothic" panose="020B0600070205080204" pitchFamily="50" charset="-128"/>
                          </a:rPr>
                          <m:t>1</m:t>
                        </m:r>
                      </m:sub>
                    </m:sSub>
                  </m:oMath>
                </a14:m>
                <a:r>
                  <a:rPr kumimoji="1" lang="ja-JP" altLang="en-US" sz="1800" dirty="0">
                    <a:latin typeface="MS UI Gothic" panose="020B0600070205080204" pitchFamily="50" charset="-128"/>
                    <a:ea typeface="MS UI Gothic" panose="020B0600070205080204" pitchFamily="50" charset="-128"/>
                  </a:rPr>
                  <a:t>が</a:t>
                </a:r>
                <a:r>
                  <a:rPr kumimoji="1" lang="en-US" altLang="ja-JP" sz="1800" dirty="0">
                    <a:latin typeface="MS UI Gothic" panose="020B0600070205080204" pitchFamily="50" charset="-128"/>
                    <a:ea typeface="MS UI Gothic" panose="020B0600070205080204" pitchFamily="50" charset="-128"/>
                  </a:rPr>
                  <a:t>50 V</a:t>
                </a:r>
                <a:r>
                  <a:rPr lang="ja-JP" altLang="en-US" dirty="0">
                    <a:latin typeface="MS UI Gothic" panose="020B0600070205080204" pitchFamily="50" charset="-128"/>
                    <a:ea typeface="MS UI Gothic" panose="020B0600070205080204" pitchFamily="50" charset="-128"/>
                  </a:rPr>
                  <a:t>で</a:t>
                </a:r>
                <a:br>
                  <a:rPr lang="en-US" altLang="ja-JP" dirty="0">
                    <a:ea typeface="MS UI Gothic" panose="020B0600070205080204" pitchFamily="50" charset="-128"/>
                  </a:rPr>
                </a:br>
                <a14:m>
                  <m:oMath xmlns:m="http://schemas.openxmlformats.org/officeDocument/2006/math">
                    <m:r>
                      <m:rPr>
                        <m:sty m:val="p"/>
                      </m:rPr>
                      <a:rPr lang="en-US" altLang="ja-JP">
                        <a:latin typeface="Cambria Math" panose="02040503050406030204" pitchFamily="18" charset="0"/>
                        <a:ea typeface="MS UI Gothic" panose="020B0600070205080204" pitchFamily="50" charset="-128"/>
                      </a:rPr>
                      <m:t>Δ</m:t>
                    </m:r>
                    <m:sSub>
                      <m:sSubPr>
                        <m:ctrlPr>
                          <a:rPr lang="en-US" altLang="ja-JP" i="1">
                            <a:latin typeface="Cambria Math" panose="02040503050406030204" pitchFamily="18" charset="0"/>
                            <a:ea typeface="MS UI Gothic" panose="020B0600070205080204" pitchFamily="50" charset="-128"/>
                          </a:rPr>
                        </m:ctrlPr>
                      </m:sSubPr>
                      <m:e>
                        <m:r>
                          <a:rPr lang="en-US" altLang="ja-JP" i="1">
                            <a:latin typeface="Cambria Math" panose="02040503050406030204" pitchFamily="18" charset="0"/>
                            <a:ea typeface="MS UI Gothic" panose="020B0600070205080204" pitchFamily="50" charset="-128"/>
                          </a:rPr>
                          <m:t>𝜙</m:t>
                        </m:r>
                      </m:e>
                      <m:sub>
                        <m:r>
                          <a:rPr lang="en-US" altLang="ja-JP" b="0" i="1" smtClean="0">
                            <a:latin typeface="Cambria Math" panose="02040503050406030204" pitchFamily="18" charset="0"/>
                            <a:ea typeface="MS UI Gothic" panose="020B0600070205080204" pitchFamily="50" charset="-128"/>
                          </a:rPr>
                          <m:t>2</m:t>
                        </m:r>
                      </m:sub>
                    </m:sSub>
                  </m:oMath>
                </a14:m>
                <a:r>
                  <a:rPr lang="ja-JP" altLang="en-US" dirty="0">
                    <a:latin typeface="MS UI Gothic" panose="020B0600070205080204" pitchFamily="50" charset="-128"/>
                    <a:ea typeface="MS UI Gothic" panose="020B0600070205080204" pitchFamily="50" charset="-128"/>
                  </a:rPr>
                  <a:t>が</a:t>
                </a:r>
                <a:r>
                  <a:rPr lang="en-US" altLang="ja-JP" dirty="0">
                    <a:latin typeface="MS UI Gothic" panose="020B0600070205080204" pitchFamily="50" charset="-128"/>
                    <a:ea typeface="MS UI Gothic" panose="020B0600070205080204" pitchFamily="50" charset="-128"/>
                  </a:rPr>
                  <a:t>300 V</a:t>
                </a:r>
                <a:r>
                  <a:rPr lang="ja-JP" altLang="en-US" dirty="0">
                    <a:latin typeface="MS UI Gothic" panose="020B0600070205080204" pitchFamily="50" charset="-128"/>
                    <a:ea typeface="MS UI Gothic" panose="020B0600070205080204" pitchFamily="50" charset="-128"/>
                  </a:rPr>
                  <a:t>の時，</a:t>
                </a:r>
                <a:br>
                  <a:rPr lang="en-US" altLang="ja-JP" dirty="0">
                    <a:latin typeface="MS UI Gothic" panose="020B0600070205080204" pitchFamily="50" charset="-128"/>
                    <a:ea typeface="MS UI Gothic" panose="020B0600070205080204" pitchFamily="50" charset="-128"/>
                  </a:rPr>
                </a:br>
                <a:r>
                  <a:rPr lang="ja-JP" altLang="en-US" dirty="0">
                    <a:latin typeface="MS UI Gothic" panose="020B0600070205080204" pitchFamily="50" charset="-128"/>
                    <a:ea typeface="MS UI Gothic" panose="020B0600070205080204" pitchFamily="50" charset="-128"/>
                  </a:rPr>
                  <a:t>アースから見た</a:t>
                </a:r>
                <a:br>
                  <a:rPr lang="en-US" altLang="ja-JP" dirty="0">
                    <a:latin typeface="MS UI Gothic" panose="020B0600070205080204" pitchFamily="50" charset="-128"/>
                    <a:ea typeface="MS UI Gothic" panose="020B0600070205080204" pitchFamily="50" charset="-128"/>
                  </a:rPr>
                </a:br>
                <a:r>
                  <a:rPr lang="ja-JP" altLang="en-US" dirty="0">
                    <a:latin typeface="MS UI Gothic" panose="020B0600070205080204" pitchFamily="50" charset="-128"/>
                    <a:ea typeface="MS UI Gothic" panose="020B0600070205080204" pitchFamily="50" charset="-128"/>
                  </a:rPr>
                  <a:t>第１電源の陰極</a:t>
                </a:r>
                <a:br>
                  <a:rPr lang="en-US" altLang="ja-JP" dirty="0">
                    <a:latin typeface="MS UI Gothic" panose="020B0600070205080204" pitchFamily="50" charset="-128"/>
                    <a:ea typeface="MS UI Gothic" panose="020B0600070205080204" pitchFamily="50" charset="-128"/>
                  </a:rPr>
                </a:br>
                <a:r>
                  <a:rPr lang="ja-JP" altLang="en-US" dirty="0">
                    <a:latin typeface="MS UI Gothic" panose="020B0600070205080204" pitchFamily="50" charset="-128"/>
                    <a:ea typeface="MS UI Gothic" panose="020B0600070205080204" pitchFamily="50" charset="-128"/>
                  </a:rPr>
                  <a:t>の電位は</a:t>
                </a:r>
                <a:br>
                  <a:rPr lang="en-US" altLang="ja-JP" dirty="0">
                    <a:latin typeface="MS UI Gothic" panose="020B0600070205080204" pitchFamily="50" charset="-128"/>
                    <a:ea typeface="MS UI Gothic" panose="020B0600070205080204" pitchFamily="50" charset="-128"/>
                  </a:rPr>
                </a:br>
                <a:r>
                  <a:rPr lang="en-US" altLang="ja-JP" dirty="0">
                    <a:latin typeface="MS UI Gothic" panose="020B0600070205080204" pitchFamily="50" charset="-128"/>
                    <a:ea typeface="MS UI Gothic" panose="020B0600070205080204" pitchFamily="50" charset="-128"/>
                  </a:rPr>
                  <a:t>250 V</a:t>
                </a:r>
                <a:r>
                  <a:rPr lang="ja-JP" altLang="en-US" dirty="0">
                    <a:latin typeface="MS UI Gothic" panose="020B0600070205080204" pitchFamily="50" charset="-128"/>
                    <a:ea typeface="MS UI Gothic" panose="020B0600070205080204" pitchFamily="50" charset="-128"/>
                  </a:rPr>
                  <a:t>前後になる．</a:t>
                </a:r>
                <a:endParaRPr kumimoji="1" lang="ja-JP" altLang="en-US" sz="1800" dirty="0">
                  <a:latin typeface="MS UI Gothic" panose="020B0600070205080204" pitchFamily="50" charset="-128"/>
                  <a:ea typeface="MS UI Gothic" panose="020B0600070205080204" pitchFamily="50" charset="-128"/>
                </a:endParaRPr>
              </a:p>
            </p:txBody>
          </p:sp>
        </mc:Choice>
        <mc:Fallback xmlns="">
          <p:sp>
            <p:nvSpPr>
              <p:cNvPr id="10" name="テキスト ボックス 9">
                <a:extLst>
                  <a:ext uri="{FF2B5EF4-FFF2-40B4-BE49-F238E27FC236}">
                    <a16:creationId xmlns:a16="http://schemas.microsoft.com/office/drawing/2014/main" id="{884821B4-A91B-E2C1-1E10-E14F7B2C6F81}"/>
                  </a:ext>
                </a:extLst>
              </p:cNvPr>
              <p:cNvSpPr txBox="1">
                <a:spLocks noRot="1" noChangeAspect="1" noMove="1" noResize="1" noEditPoints="1" noAdjustHandles="1" noChangeArrowheads="1" noChangeShapeType="1" noTextEdit="1"/>
              </p:cNvSpPr>
              <p:nvPr/>
            </p:nvSpPr>
            <p:spPr>
              <a:xfrm>
                <a:off x="0" y="4421824"/>
                <a:ext cx="1952787" cy="1754326"/>
              </a:xfrm>
              <a:prstGeom prst="rect">
                <a:avLst/>
              </a:prstGeom>
              <a:blipFill>
                <a:blip r:embed="rId5"/>
                <a:stretch>
                  <a:fillRect l="-1534" t="-2048" b="-3413"/>
                </a:stretch>
              </a:blipFill>
              <a:ln w="6350" cap="flat" cmpd="sng" algn="ctr">
                <a:no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id="{1F7BAAE3-6F01-E15B-ACD0-3A92A71B061A}"/>
                  </a:ext>
                </a:extLst>
              </p:cNvPr>
              <p:cNvSpPr txBox="1"/>
              <p:nvPr/>
            </p:nvSpPr>
            <p:spPr>
              <a:xfrm>
                <a:off x="5617567" y="2967335"/>
                <a:ext cx="956865"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2400" b="0" i="1" smtClean="0">
                          <a:solidFill>
                            <a:srgbClr val="0000CC"/>
                          </a:solidFill>
                          <a:latin typeface="Cambria Math" panose="02040503050406030204" pitchFamily="18" charset="0"/>
                          <a:ea typeface="MS UI Gothic" panose="020B0600070205080204" pitchFamily="50" charset="-128"/>
                        </a:rPr>
                        <m:t>𝑖</m:t>
                      </m:r>
                      <m:r>
                        <a:rPr kumimoji="1" lang="en-US" altLang="ja-JP" sz="2400" b="0" i="1" smtClean="0">
                          <a:solidFill>
                            <a:srgbClr val="0000CC"/>
                          </a:solidFill>
                          <a:latin typeface="Cambria Math" panose="02040503050406030204" pitchFamily="18" charset="0"/>
                          <a:ea typeface="MS UI Gothic" panose="020B0600070205080204" pitchFamily="50" charset="-128"/>
                        </a:rPr>
                        <m:t>=</m:t>
                      </m:r>
                      <m:r>
                        <a:rPr kumimoji="1" lang="en-US" altLang="ja-JP" sz="2400" b="0" i="1" smtClean="0">
                          <a:solidFill>
                            <a:srgbClr val="0000CC"/>
                          </a:solidFill>
                          <a:latin typeface="Cambria Math" panose="02040503050406030204" pitchFamily="18" charset="0"/>
                          <a:ea typeface="MS UI Gothic" panose="020B0600070205080204" pitchFamily="50" charset="-128"/>
                        </a:rPr>
                        <m:t>0</m:t>
                      </m:r>
                    </m:oMath>
                  </m:oMathPara>
                </a14:m>
                <a:endParaRPr kumimoji="1" lang="ja-JP" altLang="en-US" sz="2400" dirty="0">
                  <a:solidFill>
                    <a:srgbClr val="0000CC"/>
                  </a:solidFill>
                  <a:latin typeface="MS UI Gothic" panose="020B0600070205080204" pitchFamily="50" charset="-128"/>
                  <a:ea typeface="MS UI Gothic" panose="020B0600070205080204" pitchFamily="50" charset="-128"/>
                </a:endParaRPr>
              </a:p>
            </p:txBody>
          </p:sp>
        </mc:Choice>
        <mc:Fallback xmlns="">
          <p:sp>
            <p:nvSpPr>
              <p:cNvPr id="11" name="テキスト ボックス 10">
                <a:extLst>
                  <a:ext uri="{FF2B5EF4-FFF2-40B4-BE49-F238E27FC236}">
                    <a16:creationId xmlns:a16="http://schemas.microsoft.com/office/drawing/2014/main" id="{1F7BAAE3-6F01-E15B-ACD0-3A92A71B061A}"/>
                  </a:ext>
                </a:extLst>
              </p:cNvPr>
              <p:cNvSpPr txBox="1">
                <a:spLocks noRot="1" noChangeAspect="1" noMove="1" noResize="1" noEditPoints="1" noAdjustHandles="1" noChangeArrowheads="1" noChangeShapeType="1" noTextEdit="1"/>
              </p:cNvSpPr>
              <p:nvPr/>
            </p:nvSpPr>
            <p:spPr>
              <a:xfrm>
                <a:off x="5617567" y="2967335"/>
                <a:ext cx="956865" cy="461665"/>
              </a:xfrm>
              <a:prstGeom prst="rect">
                <a:avLst/>
              </a:prstGeom>
              <a:blipFill>
                <a:blip r:embed="rId6"/>
                <a:stretch>
                  <a:fillRect/>
                </a:stretch>
              </a:blipFill>
              <a:ln w="6350" cap="flat" cmpd="sng" algn="ctr">
                <a:noFill/>
                <a:prstDash val="solid"/>
                <a:miter lim="800000"/>
              </a:ln>
              <a:effectLst/>
            </p:spPr>
            <p:txBody>
              <a:bodyPr/>
              <a:lstStyle/>
              <a:p>
                <a:r>
                  <a:rPr lang="ja-JP" altLang="en-US">
                    <a:noFill/>
                  </a:rPr>
                  <a:t> </a:t>
                </a:r>
              </a:p>
            </p:txBody>
          </p:sp>
        </mc:Fallback>
      </mc:AlternateContent>
      <p:sp>
        <p:nvSpPr>
          <p:cNvPr id="12" name="スライド番号プレースホルダー 11">
            <a:extLst>
              <a:ext uri="{FF2B5EF4-FFF2-40B4-BE49-F238E27FC236}">
                <a16:creationId xmlns:a16="http://schemas.microsoft.com/office/drawing/2014/main" id="{D3FE4607-E6B7-9E9A-1880-1147379A188E}"/>
              </a:ext>
            </a:extLst>
          </p:cNvPr>
          <p:cNvSpPr>
            <a:spLocks noGrp="1"/>
          </p:cNvSpPr>
          <p:nvPr>
            <p:ph type="sldNum" sz="quarter" idx="4"/>
          </p:nvPr>
        </p:nvSpPr>
        <p:spPr/>
        <p:txBody>
          <a:bodyPr/>
          <a:lstStyle/>
          <a:p>
            <a:r>
              <a:rPr lang="en-US" altLang="ja-JP"/>
              <a:t>P. </a:t>
            </a:r>
            <a:fld id="{46905B5D-1FC7-487A-AD75-007BD4BDDA5E}" type="slidenum">
              <a:rPr lang="ja-JP" altLang="en-US" smtClean="0"/>
              <a:pPr/>
              <a:t>49</a:t>
            </a:fld>
            <a:endParaRPr lang="ja-JP" altLang="en-US" b="1" dirty="0"/>
          </a:p>
        </p:txBody>
      </p:sp>
    </p:spTree>
    <p:extLst>
      <p:ext uri="{BB962C8B-B14F-4D97-AF65-F5344CB8AC3E}">
        <p14:creationId xmlns:p14="http://schemas.microsoft.com/office/powerpoint/2010/main" val="546480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0749BD4A-F950-3D30-D9CD-A8E2912FEE1C}"/>
              </a:ext>
            </a:extLst>
          </p:cNvPr>
          <p:cNvSpPr>
            <a:spLocks noGrp="1"/>
          </p:cNvSpPr>
          <p:nvPr>
            <p:ph idx="1"/>
          </p:nvPr>
        </p:nvSpPr>
        <p:spPr/>
        <p:txBody>
          <a:bodyPr/>
          <a:lstStyle/>
          <a:p>
            <a:r>
              <a:rPr lang="ja-JP" altLang="en-US" dirty="0"/>
              <a:t>実験設備と測定装置については下記</a:t>
            </a:r>
            <a:r>
              <a:rPr lang="en-US" altLang="ja-JP" dirty="0"/>
              <a:t>URL</a:t>
            </a:r>
            <a:r>
              <a:rPr lang="ja-JP" altLang="en-US" dirty="0"/>
              <a:t>に簡単に紹介されている．</a:t>
            </a:r>
            <a:br>
              <a:rPr lang="en-US" altLang="ja-JP" dirty="0"/>
            </a:br>
            <a:r>
              <a:rPr lang="en-US" altLang="ja-JP" dirty="0">
                <a:hlinkClick r:id="rId3"/>
              </a:rPr>
              <a:t>https://www.a.sc.eng.isct.ac.jp/~yuki/ed_exp_lab/</a:t>
            </a:r>
            <a:endParaRPr lang="en-US" altLang="ja-JP" dirty="0"/>
          </a:p>
          <a:p>
            <a:endParaRPr lang="en-US" altLang="ja-JP" dirty="0"/>
          </a:p>
          <a:p>
            <a:r>
              <a:rPr lang="ja-JP" altLang="en-US" dirty="0"/>
              <a:t>ここではもう少し詳しい設備・装置の紹介に加え，</a:t>
            </a:r>
            <a:br>
              <a:rPr lang="en-US" altLang="ja-JP" dirty="0"/>
            </a:br>
            <a:r>
              <a:rPr lang="ja-JP" altLang="en-US" dirty="0"/>
              <a:t>幾つかの測定例を交えた下記の話題を取り上げる．</a:t>
            </a:r>
            <a:endParaRPr lang="en-US" altLang="ja-JP" dirty="0"/>
          </a:p>
          <a:p>
            <a:pPr lvl="1"/>
            <a:r>
              <a:rPr lang="ja-JP" altLang="en-US" dirty="0"/>
              <a:t>科学大の設備・装置を使う意義</a:t>
            </a:r>
            <a:endParaRPr lang="en-US" altLang="ja-JP" dirty="0"/>
          </a:p>
          <a:p>
            <a:pPr lvl="1"/>
            <a:r>
              <a:rPr lang="ja-JP" altLang="en-US" dirty="0"/>
              <a:t>最近の改善点</a:t>
            </a:r>
            <a:endParaRPr lang="en-US" altLang="ja-JP" dirty="0"/>
          </a:p>
          <a:p>
            <a:pPr lvl="1"/>
            <a:r>
              <a:rPr lang="ja-JP" altLang="en-US" dirty="0"/>
              <a:t>実験・測定の実情</a:t>
            </a:r>
            <a:endParaRPr lang="en-US" altLang="ja-JP" dirty="0"/>
          </a:p>
          <a:p>
            <a:endParaRPr lang="ja-JP" altLang="en-US" dirty="0"/>
          </a:p>
        </p:txBody>
      </p:sp>
      <p:sp>
        <p:nvSpPr>
          <p:cNvPr id="4" name="タイトル 3">
            <a:extLst>
              <a:ext uri="{FF2B5EF4-FFF2-40B4-BE49-F238E27FC236}">
                <a16:creationId xmlns:a16="http://schemas.microsoft.com/office/drawing/2014/main" id="{05CEE496-3ED5-C13E-419E-2474A1155264}"/>
              </a:ext>
            </a:extLst>
          </p:cNvPr>
          <p:cNvSpPr>
            <a:spLocks noGrp="1"/>
          </p:cNvSpPr>
          <p:nvPr>
            <p:ph type="title"/>
          </p:nvPr>
        </p:nvSpPr>
        <p:spPr/>
        <p:txBody>
          <a:bodyPr/>
          <a:lstStyle/>
          <a:p>
            <a:r>
              <a:rPr lang="ja-JP" altLang="en-US" dirty="0"/>
              <a:t>はじめに</a:t>
            </a:r>
          </a:p>
        </p:txBody>
      </p:sp>
      <p:sp>
        <p:nvSpPr>
          <p:cNvPr id="3" name="スライド番号プレースホルダー 2">
            <a:extLst>
              <a:ext uri="{FF2B5EF4-FFF2-40B4-BE49-F238E27FC236}">
                <a16:creationId xmlns:a16="http://schemas.microsoft.com/office/drawing/2014/main" id="{FE6597E8-F817-02F0-CF69-BDD129DBB534}"/>
              </a:ext>
            </a:extLst>
          </p:cNvPr>
          <p:cNvSpPr>
            <a:spLocks noGrp="1"/>
          </p:cNvSpPr>
          <p:nvPr>
            <p:ph type="sldNum" sz="quarter" idx="4"/>
          </p:nvPr>
        </p:nvSpPr>
        <p:spPr/>
        <p:txBody>
          <a:bodyPr/>
          <a:lstStyle/>
          <a:p>
            <a:r>
              <a:rPr lang="en-US" altLang="ja-JP"/>
              <a:t>P. </a:t>
            </a:r>
            <a:fld id="{46905B5D-1FC7-487A-AD75-007BD4BDDA5E}" type="slidenum">
              <a:rPr lang="ja-JP" altLang="en-US" smtClean="0"/>
              <a:pPr/>
              <a:t>5</a:t>
            </a:fld>
            <a:endParaRPr lang="ja-JP" altLang="en-US" b="1" dirty="0"/>
          </a:p>
        </p:txBody>
      </p:sp>
    </p:spTree>
    <p:extLst>
      <p:ext uri="{BB962C8B-B14F-4D97-AF65-F5344CB8AC3E}">
        <p14:creationId xmlns:p14="http://schemas.microsoft.com/office/powerpoint/2010/main" val="7773646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F5997-A758-E1D5-99B4-60D0528A277F}"/>
            </a:ext>
          </a:extLst>
        </p:cNvPr>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A401BF79-CA01-3751-8E59-BC6657AA94EA}"/>
              </a:ext>
            </a:extLst>
          </p:cNvPr>
          <p:cNvSpPr>
            <a:spLocks noGrp="1"/>
          </p:cNvSpPr>
          <p:nvPr>
            <p:ph idx="1"/>
          </p:nvPr>
        </p:nvSpPr>
        <p:spPr/>
        <p:txBody>
          <a:bodyPr/>
          <a:lstStyle/>
          <a:p>
            <a:r>
              <a:rPr lang="ja-JP" altLang="en-US" dirty="0">
                <a:solidFill>
                  <a:srgbClr val="00B0F0"/>
                </a:solidFill>
              </a:rPr>
              <a:t>スイッチが</a:t>
            </a:r>
            <a:r>
              <a:rPr lang="en-US" altLang="ja-JP" dirty="0">
                <a:solidFill>
                  <a:srgbClr val="00B0F0"/>
                </a:solidFill>
              </a:rPr>
              <a:t>ON</a:t>
            </a:r>
            <a:r>
              <a:rPr lang="ja-JP" altLang="en-US" dirty="0">
                <a:solidFill>
                  <a:srgbClr val="00B0F0"/>
                </a:solidFill>
              </a:rPr>
              <a:t>の時</a:t>
            </a:r>
            <a:r>
              <a:rPr lang="ja-JP" altLang="en-US" dirty="0"/>
              <a:t>，第１電源の陽極（電極）から出た電流は，第２電源の車体とバスバーを通り，さらにスイッチを通って，第１電源の陰極に戻ってくることが可能．同様に第２電源から出た電流が第１電源の車体を通って戻って来ることも可能．</a:t>
            </a:r>
            <a:endParaRPr lang="en-US" altLang="ja-JP" dirty="0"/>
          </a:p>
        </p:txBody>
      </p:sp>
      <p:sp>
        <p:nvSpPr>
          <p:cNvPr id="3" name="タイトル 2">
            <a:extLst>
              <a:ext uri="{FF2B5EF4-FFF2-40B4-BE49-F238E27FC236}">
                <a16:creationId xmlns:a16="http://schemas.microsoft.com/office/drawing/2014/main" id="{F4562D07-0FA6-52E6-88BE-A16F3CBDB592}"/>
              </a:ext>
            </a:extLst>
          </p:cNvPr>
          <p:cNvSpPr>
            <a:spLocks noGrp="1"/>
          </p:cNvSpPr>
          <p:nvPr>
            <p:ph type="title"/>
          </p:nvPr>
        </p:nvSpPr>
        <p:spPr/>
        <p:txBody>
          <a:bodyPr/>
          <a:lstStyle/>
          <a:p>
            <a:r>
              <a:rPr lang="ja-JP" altLang="en-US" dirty="0"/>
              <a:t>単純化した２段電源の電着槽回路（続き）</a:t>
            </a:r>
            <a:endParaRPr kumimoji="1" lang="ja-JP" altLang="en-US" dirty="0"/>
          </a:p>
        </p:txBody>
      </p:sp>
      <p:pic>
        <p:nvPicPr>
          <p:cNvPr id="86" name="グラフィックス 85">
            <a:extLst>
              <a:ext uri="{FF2B5EF4-FFF2-40B4-BE49-F238E27FC236}">
                <a16:creationId xmlns:a16="http://schemas.microsoft.com/office/drawing/2014/main" id="{113598FF-9ED3-E942-DDD0-7A2F8A42806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808616" y="2080120"/>
            <a:ext cx="8854032" cy="4440981"/>
          </a:xfrm>
          <a:prstGeom prst="rect">
            <a:avLst/>
          </a:prstGeom>
        </p:spPr>
      </p:pic>
      <p:sp>
        <p:nvSpPr>
          <p:cNvPr id="6" name="テキスト ボックス 5">
            <a:extLst>
              <a:ext uri="{FF2B5EF4-FFF2-40B4-BE49-F238E27FC236}">
                <a16:creationId xmlns:a16="http://schemas.microsoft.com/office/drawing/2014/main" id="{4715964D-0A7C-5158-511F-3F0F50CD8D9F}"/>
              </a:ext>
            </a:extLst>
          </p:cNvPr>
          <p:cNvSpPr txBox="1"/>
          <p:nvPr/>
        </p:nvSpPr>
        <p:spPr>
          <a:xfrm>
            <a:off x="9710821" y="5098932"/>
            <a:ext cx="553357" cy="400110"/>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r>
              <a:rPr kumimoji="1" lang="en-US" altLang="ja-JP" sz="2000" dirty="0">
                <a:solidFill>
                  <a:schemeClr val="tx1"/>
                </a:solidFill>
                <a:latin typeface="MS UI Gothic" panose="020B0600070205080204" pitchFamily="50" charset="-128"/>
                <a:ea typeface="MS UI Gothic" panose="020B0600070205080204" pitchFamily="50" charset="-128"/>
              </a:rPr>
              <a:t>0 V</a:t>
            </a:r>
            <a:endParaRPr kumimoji="1" lang="ja-JP" altLang="en-US" sz="2000" dirty="0">
              <a:solidFill>
                <a:schemeClr val="tx1"/>
              </a:solidFill>
              <a:latin typeface="MS UI Gothic" panose="020B0600070205080204" pitchFamily="50" charset="-128"/>
              <a:ea typeface="MS UI Gothic" panose="020B0600070205080204" pitchFamily="50" charset="-128"/>
            </a:endParaRPr>
          </a:p>
        </p:txBody>
      </p:sp>
      <p:sp>
        <p:nvSpPr>
          <p:cNvPr id="7" name="テキスト ボックス 6">
            <a:extLst>
              <a:ext uri="{FF2B5EF4-FFF2-40B4-BE49-F238E27FC236}">
                <a16:creationId xmlns:a16="http://schemas.microsoft.com/office/drawing/2014/main" id="{494530A5-DD45-43E4-91C1-56BF57EC9909}"/>
              </a:ext>
            </a:extLst>
          </p:cNvPr>
          <p:cNvSpPr txBox="1"/>
          <p:nvPr/>
        </p:nvSpPr>
        <p:spPr>
          <a:xfrm>
            <a:off x="9352647" y="2668550"/>
            <a:ext cx="809837" cy="400110"/>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r>
              <a:rPr kumimoji="1" lang="en-US" altLang="ja-JP" sz="2000" dirty="0">
                <a:solidFill>
                  <a:srgbClr val="FF0000"/>
                </a:solidFill>
                <a:latin typeface="MS UI Gothic" panose="020B0600070205080204" pitchFamily="50" charset="-128"/>
                <a:ea typeface="MS UI Gothic" panose="020B0600070205080204" pitchFamily="50" charset="-128"/>
              </a:rPr>
              <a:t>300 V</a:t>
            </a:r>
            <a:endParaRPr kumimoji="1" lang="ja-JP" altLang="en-US" sz="2000" dirty="0">
              <a:solidFill>
                <a:srgbClr val="FF0000"/>
              </a:solidFill>
              <a:latin typeface="MS UI Gothic" panose="020B0600070205080204" pitchFamily="50" charset="-128"/>
              <a:ea typeface="MS UI Gothic" panose="020B0600070205080204" pitchFamily="50" charset="-128"/>
            </a:endParaRPr>
          </a:p>
        </p:txBody>
      </p:sp>
      <p:sp>
        <p:nvSpPr>
          <p:cNvPr id="8" name="テキスト ボックス 7">
            <a:extLst>
              <a:ext uri="{FF2B5EF4-FFF2-40B4-BE49-F238E27FC236}">
                <a16:creationId xmlns:a16="http://schemas.microsoft.com/office/drawing/2014/main" id="{97AE4675-5A24-ECE6-9092-F27E1F5E0099}"/>
              </a:ext>
            </a:extLst>
          </p:cNvPr>
          <p:cNvSpPr txBox="1"/>
          <p:nvPr/>
        </p:nvSpPr>
        <p:spPr>
          <a:xfrm>
            <a:off x="1911784" y="2668550"/>
            <a:ext cx="809837" cy="400110"/>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r>
              <a:rPr kumimoji="1" lang="en-US" altLang="ja-JP" sz="2000" dirty="0">
                <a:solidFill>
                  <a:srgbClr val="FF00FF"/>
                </a:solidFill>
                <a:latin typeface="MS UI Gothic" panose="020B0600070205080204" pitchFamily="50" charset="-128"/>
                <a:ea typeface="MS UI Gothic" panose="020B0600070205080204" pitchFamily="50" charset="-128"/>
              </a:rPr>
              <a:t>300 V</a:t>
            </a:r>
            <a:endParaRPr kumimoji="1" lang="ja-JP" altLang="en-US" sz="2000" dirty="0">
              <a:solidFill>
                <a:srgbClr val="FF00FF"/>
              </a:solidFill>
              <a:latin typeface="MS UI Gothic" panose="020B0600070205080204" pitchFamily="50" charset="-128"/>
              <a:ea typeface="MS UI Gothic" panose="020B0600070205080204" pitchFamily="50" charset="-128"/>
            </a:endParaRPr>
          </a:p>
        </p:txBody>
      </p:sp>
      <p:sp>
        <p:nvSpPr>
          <p:cNvPr id="9" name="テキスト ボックス 8">
            <a:extLst>
              <a:ext uri="{FF2B5EF4-FFF2-40B4-BE49-F238E27FC236}">
                <a16:creationId xmlns:a16="http://schemas.microsoft.com/office/drawing/2014/main" id="{DB1F3317-F89A-A4E8-CFD5-36B7669EA796}"/>
              </a:ext>
            </a:extLst>
          </p:cNvPr>
          <p:cNvSpPr txBox="1"/>
          <p:nvPr/>
        </p:nvSpPr>
        <p:spPr>
          <a:xfrm>
            <a:off x="2157758" y="5098932"/>
            <a:ext cx="553357" cy="400110"/>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r>
              <a:rPr kumimoji="1" lang="en-US" altLang="ja-JP" sz="2000" dirty="0">
                <a:solidFill>
                  <a:schemeClr val="tx1"/>
                </a:solidFill>
                <a:latin typeface="MS UI Gothic" panose="020B0600070205080204" pitchFamily="50" charset="-128"/>
                <a:ea typeface="MS UI Gothic" panose="020B0600070205080204" pitchFamily="50" charset="-128"/>
              </a:rPr>
              <a:t>0 V</a:t>
            </a:r>
            <a:endParaRPr kumimoji="1" lang="ja-JP" altLang="en-US" sz="2000" dirty="0">
              <a:solidFill>
                <a:schemeClr val="tx1"/>
              </a:solidFill>
              <a:latin typeface="MS UI Gothic" panose="020B0600070205080204" pitchFamily="50" charset="-128"/>
              <a:ea typeface="MS UI Gothic" panose="020B0600070205080204" pitchFamily="50" charset="-128"/>
            </a:endParaRPr>
          </a:p>
        </p:txBody>
      </p:sp>
      <p:sp>
        <p:nvSpPr>
          <p:cNvPr id="10" name="テキスト ボックス 9">
            <a:extLst>
              <a:ext uri="{FF2B5EF4-FFF2-40B4-BE49-F238E27FC236}">
                <a16:creationId xmlns:a16="http://schemas.microsoft.com/office/drawing/2014/main" id="{1327E628-673A-EB83-3172-193E510F095C}"/>
              </a:ext>
            </a:extLst>
          </p:cNvPr>
          <p:cNvSpPr txBox="1"/>
          <p:nvPr/>
        </p:nvSpPr>
        <p:spPr>
          <a:xfrm>
            <a:off x="167079" y="4554430"/>
            <a:ext cx="1760743" cy="1477328"/>
          </a:xfrm>
          <a:prstGeom prst="rect">
            <a:avLst/>
          </a:prstGeom>
          <a:solidFill>
            <a:srgbClr val="05BCFE"/>
          </a:solid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ja-JP" altLang="en-US" dirty="0"/>
              <a:t>原則的に，スイッチを</a:t>
            </a:r>
            <a:r>
              <a:rPr lang="en-US" altLang="ja-JP" dirty="0"/>
              <a:t>ON</a:t>
            </a:r>
            <a:r>
              <a:rPr lang="ja-JP" altLang="en-US" dirty="0"/>
              <a:t>にする時は第１・第２電源の電圧がそろっていないと危険．</a:t>
            </a:r>
            <a:endParaRPr lang="en-US" altLang="ja-JP" dirty="0"/>
          </a:p>
        </p:txBody>
      </p:sp>
      <p:sp>
        <p:nvSpPr>
          <p:cNvPr id="11" name="円: 塗りつぶしなし 10">
            <a:extLst>
              <a:ext uri="{FF2B5EF4-FFF2-40B4-BE49-F238E27FC236}">
                <a16:creationId xmlns:a16="http://schemas.microsoft.com/office/drawing/2014/main" id="{EB83F7E1-92FC-0294-F8D8-21A7F1286BEA}"/>
              </a:ext>
            </a:extLst>
          </p:cNvPr>
          <p:cNvSpPr/>
          <p:nvPr/>
        </p:nvSpPr>
        <p:spPr>
          <a:xfrm>
            <a:off x="5517684" y="4725472"/>
            <a:ext cx="1135244" cy="1135244"/>
          </a:xfrm>
          <a:prstGeom prst="donut">
            <a:avLst>
              <a:gd name="adj" fmla="val 7207"/>
            </a:avLst>
          </a:prstGeom>
          <a:solidFill>
            <a:srgbClr val="00B0F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2" name="楕円 11">
            <a:extLst>
              <a:ext uri="{FF2B5EF4-FFF2-40B4-BE49-F238E27FC236}">
                <a16:creationId xmlns:a16="http://schemas.microsoft.com/office/drawing/2014/main" id="{96F0436E-FA9C-D885-01A1-BD3CD78E441A}"/>
              </a:ext>
            </a:extLst>
          </p:cNvPr>
          <p:cNvSpPr/>
          <p:nvPr/>
        </p:nvSpPr>
        <p:spPr>
          <a:xfrm>
            <a:off x="2010140" y="5914189"/>
            <a:ext cx="1989221" cy="433136"/>
          </a:xfrm>
          <a:prstGeom prst="ellipse">
            <a:avLst/>
          </a:prstGeom>
          <a:solidFill>
            <a:srgbClr val="40404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rgbClr val="FFFF00"/>
                </a:solidFill>
                <a:latin typeface="MS UI Gothic" panose="020B0600070205080204" pitchFamily="50" charset="-128"/>
                <a:ea typeface="MS UI Gothic" panose="020B0600070205080204" pitchFamily="50" charset="-128"/>
              </a:rPr>
              <a:t>質疑応答</a:t>
            </a:r>
            <a:endParaRPr kumimoji="1" lang="ja-JP" altLang="en-US" sz="2400" dirty="0">
              <a:solidFill>
                <a:srgbClr val="FFFF00"/>
              </a:solidFill>
              <a:latin typeface="MS UI Gothic" panose="020B0600070205080204" pitchFamily="50" charset="-128"/>
              <a:ea typeface="MS UI Gothic" panose="020B0600070205080204" pitchFamily="50" charset="-128"/>
            </a:endParaRPr>
          </a:p>
        </p:txBody>
      </p:sp>
      <p:sp>
        <p:nvSpPr>
          <p:cNvPr id="5" name="スライド番号プレースホルダー 4">
            <a:extLst>
              <a:ext uri="{FF2B5EF4-FFF2-40B4-BE49-F238E27FC236}">
                <a16:creationId xmlns:a16="http://schemas.microsoft.com/office/drawing/2014/main" id="{895D3327-C445-D833-A2E2-6B86F02D19C9}"/>
              </a:ext>
            </a:extLst>
          </p:cNvPr>
          <p:cNvSpPr>
            <a:spLocks noGrp="1"/>
          </p:cNvSpPr>
          <p:nvPr>
            <p:ph type="sldNum" sz="quarter" idx="4"/>
          </p:nvPr>
        </p:nvSpPr>
        <p:spPr/>
        <p:txBody>
          <a:bodyPr/>
          <a:lstStyle/>
          <a:p>
            <a:r>
              <a:rPr lang="en-US" altLang="ja-JP"/>
              <a:t>P. </a:t>
            </a:r>
            <a:fld id="{46905B5D-1FC7-487A-AD75-007BD4BDDA5E}" type="slidenum">
              <a:rPr lang="ja-JP" altLang="en-US" smtClean="0"/>
              <a:pPr/>
              <a:t>50</a:t>
            </a:fld>
            <a:endParaRPr lang="ja-JP" altLang="en-US" b="1" dirty="0"/>
          </a:p>
        </p:txBody>
      </p:sp>
    </p:spTree>
    <p:extLst>
      <p:ext uri="{BB962C8B-B14F-4D97-AF65-F5344CB8AC3E}">
        <p14:creationId xmlns:p14="http://schemas.microsoft.com/office/powerpoint/2010/main" val="39955744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E65B0-E226-BE92-0CE1-CA914F22EFF8}"/>
            </a:ext>
          </a:extLst>
        </p:cNvPr>
        <p:cNvGrpSpPr/>
        <p:nvPr/>
      </p:nvGrpSpPr>
      <p:grpSpPr>
        <a:xfrm>
          <a:off x="0" y="0"/>
          <a:ext cx="0" cy="0"/>
          <a:chOff x="0" y="0"/>
          <a:chExt cx="0" cy="0"/>
        </a:xfrm>
      </p:grpSpPr>
      <p:sp>
        <p:nvSpPr>
          <p:cNvPr id="6" name="四角形: 上の 2 つの角を切り取る 5">
            <a:extLst>
              <a:ext uri="{FF2B5EF4-FFF2-40B4-BE49-F238E27FC236}">
                <a16:creationId xmlns:a16="http://schemas.microsoft.com/office/drawing/2014/main" id="{2CF0CE00-A30C-6469-A15C-9538BD004379}"/>
              </a:ext>
            </a:extLst>
          </p:cNvPr>
          <p:cNvSpPr/>
          <p:nvPr/>
        </p:nvSpPr>
        <p:spPr>
          <a:xfrm rot="10800000">
            <a:off x="684912" y="4423267"/>
            <a:ext cx="10830222" cy="1680474"/>
          </a:xfrm>
          <a:prstGeom prst="snip2SameRect">
            <a:avLst>
              <a:gd name="adj1" fmla="val 50000"/>
              <a:gd name="adj2" fmla="val 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7" name="四角形: 角を丸くする 6">
            <a:extLst>
              <a:ext uri="{FF2B5EF4-FFF2-40B4-BE49-F238E27FC236}">
                <a16:creationId xmlns:a16="http://schemas.microsoft.com/office/drawing/2014/main" id="{0ECA659A-330D-B140-36D6-A31B89E80BCD}"/>
              </a:ext>
            </a:extLst>
          </p:cNvPr>
          <p:cNvSpPr/>
          <p:nvPr/>
        </p:nvSpPr>
        <p:spPr>
          <a:xfrm>
            <a:off x="10238760" y="4423267"/>
            <a:ext cx="252749" cy="1175274"/>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8" name="四角形: 角を丸くする 7">
            <a:extLst>
              <a:ext uri="{FF2B5EF4-FFF2-40B4-BE49-F238E27FC236}">
                <a16:creationId xmlns:a16="http://schemas.microsoft.com/office/drawing/2014/main" id="{89B31EC4-7A66-3E37-E5BA-07B167D07968}"/>
              </a:ext>
            </a:extLst>
          </p:cNvPr>
          <p:cNvSpPr/>
          <p:nvPr/>
        </p:nvSpPr>
        <p:spPr>
          <a:xfrm>
            <a:off x="9215134" y="4423267"/>
            <a:ext cx="252753" cy="1175274"/>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9" name="四角形: 角を丸くする 8">
            <a:extLst>
              <a:ext uri="{FF2B5EF4-FFF2-40B4-BE49-F238E27FC236}">
                <a16:creationId xmlns:a16="http://schemas.microsoft.com/office/drawing/2014/main" id="{7B924EC6-3C12-CF23-31D8-428CC994ED10}"/>
              </a:ext>
            </a:extLst>
          </p:cNvPr>
          <p:cNvSpPr/>
          <p:nvPr/>
        </p:nvSpPr>
        <p:spPr>
          <a:xfrm>
            <a:off x="8191509" y="4423265"/>
            <a:ext cx="252753" cy="1175274"/>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0" name="四角形: 角を丸くする 9">
            <a:extLst>
              <a:ext uri="{FF2B5EF4-FFF2-40B4-BE49-F238E27FC236}">
                <a16:creationId xmlns:a16="http://schemas.microsoft.com/office/drawing/2014/main" id="{2DB17097-0643-657A-71FD-612AD44036D5}"/>
              </a:ext>
            </a:extLst>
          </p:cNvPr>
          <p:cNvSpPr/>
          <p:nvPr/>
        </p:nvSpPr>
        <p:spPr>
          <a:xfrm>
            <a:off x="7167884" y="4423265"/>
            <a:ext cx="252753" cy="1175274"/>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1" name="四角形: 角を丸くする 10">
            <a:extLst>
              <a:ext uri="{FF2B5EF4-FFF2-40B4-BE49-F238E27FC236}">
                <a16:creationId xmlns:a16="http://schemas.microsoft.com/office/drawing/2014/main" id="{DC2F222F-65CF-DD67-FA3F-749B78AB77DD}"/>
              </a:ext>
            </a:extLst>
          </p:cNvPr>
          <p:cNvSpPr/>
          <p:nvPr/>
        </p:nvSpPr>
        <p:spPr>
          <a:xfrm>
            <a:off x="6144258" y="4423265"/>
            <a:ext cx="252753" cy="1175274"/>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2" name="四角形: 角を丸くする 11">
            <a:extLst>
              <a:ext uri="{FF2B5EF4-FFF2-40B4-BE49-F238E27FC236}">
                <a16:creationId xmlns:a16="http://schemas.microsoft.com/office/drawing/2014/main" id="{898E39ED-F013-6477-7DE2-A4C2B969E731}"/>
              </a:ext>
            </a:extLst>
          </p:cNvPr>
          <p:cNvSpPr/>
          <p:nvPr/>
        </p:nvSpPr>
        <p:spPr>
          <a:xfrm rot="16200000">
            <a:off x="9215132" y="5322781"/>
            <a:ext cx="252753" cy="1175275"/>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3" name="四角形: 角を丸くする 12">
            <a:extLst>
              <a:ext uri="{FF2B5EF4-FFF2-40B4-BE49-F238E27FC236}">
                <a16:creationId xmlns:a16="http://schemas.microsoft.com/office/drawing/2014/main" id="{94CEAD9A-9FFA-8A93-98EE-910DE5F1BC70}"/>
              </a:ext>
            </a:extLst>
          </p:cNvPr>
          <p:cNvSpPr/>
          <p:nvPr/>
        </p:nvSpPr>
        <p:spPr>
          <a:xfrm rot="16200000">
            <a:off x="6144256" y="5291040"/>
            <a:ext cx="252753" cy="1175275"/>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6" name="四角形: 角を丸くする 15">
            <a:extLst>
              <a:ext uri="{FF2B5EF4-FFF2-40B4-BE49-F238E27FC236}">
                <a16:creationId xmlns:a16="http://schemas.microsoft.com/office/drawing/2014/main" id="{0C22724C-82B6-6B61-8F13-B449FB833205}"/>
              </a:ext>
            </a:extLst>
          </p:cNvPr>
          <p:cNvSpPr/>
          <p:nvPr/>
        </p:nvSpPr>
        <p:spPr>
          <a:xfrm>
            <a:off x="4540922" y="4420131"/>
            <a:ext cx="252753" cy="1175274"/>
          </a:xfrm>
          <a:prstGeom prst="roundRect">
            <a:avLst/>
          </a:prstGeom>
          <a:solidFill>
            <a:srgbClr val="FF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7" name="四角形: 角を丸くする 16">
            <a:extLst>
              <a:ext uri="{FF2B5EF4-FFF2-40B4-BE49-F238E27FC236}">
                <a16:creationId xmlns:a16="http://schemas.microsoft.com/office/drawing/2014/main" id="{3361F3E6-1E02-DE11-70D2-2F6530428ED0}"/>
              </a:ext>
            </a:extLst>
          </p:cNvPr>
          <p:cNvSpPr/>
          <p:nvPr/>
        </p:nvSpPr>
        <p:spPr>
          <a:xfrm>
            <a:off x="3521181" y="4410631"/>
            <a:ext cx="252753" cy="1175274"/>
          </a:xfrm>
          <a:prstGeom prst="roundRect">
            <a:avLst/>
          </a:prstGeom>
          <a:solidFill>
            <a:srgbClr val="FF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8" name="四角形: 角を丸くする 17">
            <a:extLst>
              <a:ext uri="{FF2B5EF4-FFF2-40B4-BE49-F238E27FC236}">
                <a16:creationId xmlns:a16="http://schemas.microsoft.com/office/drawing/2014/main" id="{6C1216F9-4297-17FB-DB5F-0F58845687FE}"/>
              </a:ext>
            </a:extLst>
          </p:cNvPr>
          <p:cNvSpPr/>
          <p:nvPr/>
        </p:nvSpPr>
        <p:spPr>
          <a:xfrm>
            <a:off x="2527783" y="4410631"/>
            <a:ext cx="252753" cy="1175274"/>
          </a:xfrm>
          <a:prstGeom prst="roundRect">
            <a:avLst/>
          </a:prstGeom>
          <a:solidFill>
            <a:srgbClr val="FF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9" name="四角形: 角を丸くする 18">
            <a:extLst>
              <a:ext uri="{FF2B5EF4-FFF2-40B4-BE49-F238E27FC236}">
                <a16:creationId xmlns:a16="http://schemas.microsoft.com/office/drawing/2014/main" id="{E5DB8E54-9B0F-0038-0014-53BD136F2B7A}"/>
              </a:ext>
            </a:extLst>
          </p:cNvPr>
          <p:cNvSpPr/>
          <p:nvPr/>
        </p:nvSpPr>
        <p:spPr>
          <a:xfrm>
            <a:off x="1505524" y="4422165"/>
            <a:ext cx="252753" cy="1175274"/>
          </a:xfrm>
          <a:prstGeom prst="roundRect">
            <a:avLst/>
          </a:prstGeom>
          <a:solidFill>
            <a:srgbClr val="FF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20" name="四角形: 角を丸くする 19">
            <a:extLst>
              <a:ext uri="{FF2B5EF4-FFF2-40B4-BE49-F238E27FC236}">
                <a16:creationId xmlns:a16="http://schemas.microsoft.com/office/drawing/2014/main" id="{23660DD5-7FD3-6239-23E6-C1D2A92CA7FA}"/>
              </a:ext>
            </a:extLst>
          </p:cNvPr>
          <p:cNvSpPr/>
          <p:nvPr/>
        </p:nvSpPr>
        <p:spPr>
          <a:xfrm rot="16200000">
            <a:off x="2989044" y="5322779"/>
            <a:ext cx="252753" cy="1175275"/>
          </a:xfrm>
          <a:prstGeom prst="roundRect">
            <a:avLst/>
          </a:prstGeom>
          <a:solidFill>
            <a:srgbClr val="FF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FED4104D-7231-EFDD-1623-2A04882AB5F8}"/>
                  </a:ext>
                </a:extLst>
              </p:cNvPr>
              <p:cNvSpPr>
                <a:spLocks noGrp="1"/>
              </p:cNvSpPr>
              <p:nvPr>
                <p:ph idx="1"/>
              </p:nvPr>
            </p:nvSpPr>
            <p:spPr/>
            <p:txBody>
              <a:bodyPr/>
              <a:lstStyle/>
              <a:p>
                <a:pPr marL="0" indent="0">
                  <a:buNone/>
                </a:pPr>
                <a:r>
                  <a:rPr lang="ja-JP" altLang="en-US" b="1" dirty="0"/>
                  <a:t>（０）初期状態（空</a:t>
                </a:r>
                <a:r>
                  <a:rPr kumimoji="1" lang="ja-JP" altLang="en-US" b="1" dirty="0"/>
                  <a:t>の電着槽）</a:t>
                </a:r>
                <a:endParaRPr kumimoji="1" lang="en-US" altLang="ja-JP" b="1" dirty="0"/>
              </a:p>
              <a:p>
                <a:pPr>
                  <a:buFont typeface="Wingdings" panose="05000000000000000000" pitchFamily="2" charset="2"/>
                  <a:buChar char="Ø"/>
                </a:pPr>
                <a:r>
                  <a:rPr lang="ja-JP" altLang="en-US" dirty="0"/>
                  <a:t>スイッチは</a:t>
                </a:r>
                <a:r>
                  <a:rPr lang="en-US" altLang="ja-JP" dirty="0"/>
                  <a:t>OFF</a:t>
                </a:r>
                <a:r>
                  <a:rPr lang="ja-JP" altLang="en-US" dirty="0"/>
                  <a:t>にしておく．バスバーは分離状態なので第１・第２電源はそれぞれ独立．</a:t>
                </a:r>
                <a:br>
                  <a:rPr lang="en-US" altLang="ja-JP" dirty="0"/>
                </a:br>
                <a:r>
                  <a:rPr lang="ja-JP" altLang="en-US" dirty="0"/>
                  <a:t>バスバーに「切れ目」があることに要注意．</a:t>
                </a:r>
                <a:endParaRPr lang="en-US" altLang="ja-JP" dirty="0"/>
              </a:p>
              <a:p>
                <a:pPr>
                  <a:buFont typeface="Wingdings" panose="05000000000000000000" pitchFamily="2" charset="2"/>
                  <a:buChar char="Ø"/>
                </a:pPr>
                <a:r>
                  <a:rPr lang="ja-JP" altLang="en-US" dirty="0"/>
                  <a:t>第１電源は出力</a:t>
                </a:r>
                <a14:m>
                  <m:oMath xmlns:m="http://schemas.openxmlformats.org/officeDocument/2006/math">
                    <m:r>
                      <m:rPr>
                        <m:sty m:val="p"/>
                      </m:rPr>
                      <a:rPr lang="en-US" altLang="ja-JP" b="0" i="0" smtClean="0">
                        <a:latin typeface="Cambria Math" panose="02040503050406030204" pitchFamily="18" charset="0"/>
                      </a:rPr>
                      <m:t>Δ</m:t>
                    </m:r>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𝜙</m:t>
                        </m:r>
                      </m:e>
                      <m:sub>
                        <m:r>
                          <a:rPr lang="en-US" altLang="ja-JP" b="0" i="1" smtClean="0">
                            <a:latin typeface="Cambria Math" panose="02040503050406030204" pitchFamily="18" charset="0"/>
                          </a:rPr>
                          <m:t>1</m:t>
                        </m:r>
                      </m:sub>
                    </m:sSub>
                    <m:r>
                      <a:rPr lang="en-US" altLang="ja-JP" b="0" i="1" smtClean="0">
                        <a:latin typeface="Cambria Math" panose="02040503050406030204" pitchFamily="18" charset="0"/>
                      </a:rPr>
                      <m:t>=</m:t>
                    </m:r>
                    <m:r>
                      <a:rPr lang="en-US" altLang="ja-JP" b="0" i="1" smtClean="0">
                        <a:latin typeface="Cambria Math" panose="02040503050406030204" pitchFamily="18" charset="0"/>
                      </a:rPr>
                      <m:t>0</m:t>
                    </m:r>
                  </m:oMath>
                </a14:m>
                <a:r>
                  <a:rPr lang="ja-JP" altLang="en-US" dirty="0"/>
                  <a:t> </a:t>
                </a:r>
                <a:r>
                  <a:rPr lang="en-US" altLang="ja-JP" dirty="0"/>
                  <a:t>V</a:t>
                </a:r>
                <a:r>
                  <a:rPr lang="ja-JP" altLang="en-US" dirty="0"/>
                  <a:t>とし，第２電源は出力</a:t>
                </a:r>
                <a14:m>
                  <m:oMath xmlns:m="http://schemas.openxmlformats.org/officeDocument/2006/math">
                    <m:r>
                      <m:rPr>
                        <m:sty m:val="p"/>
                      </m:rPr>
                      <a:rPr lang="en-US" altLang="ja-JP" b="0" i="0" smtClean="0">
                        <a:latin typeface="Cambria Math" panose="02040503050406030204" pitchFamily="18" charset="0"/>
                      </a:rPr>
                      <m:t>Δ</m:t>
                    </m:r>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𝜙</m:t>
                        </m:r>
                      </m:e>
                      <m:sub>
                        <m:r>
                          <a:rPr lang="en-US" altLang="ja-JP" b="0" i="1" smtClean="0">
                            <a:latin typeface="Cambria Math" panose="02040503050406030204" pitchFamily="18" charset="0"/>
                          </a:rPr>
                          <m:t>2</m:t>
                        </m:r>
                      </m:sub>
                    </m:sSub>
                    <m:r>
                      <a:rPr lang="en-US" altLang="ja-JP" b="0" i="1" smtClean="0">
                        <a:latin typeface="Cambria Math" panose="02040503050406030204" pitchFamily="18" charset="0"/>
                      </a:rPr>
                      <m:t>=</m:t>
                    </m:r>
                    <m:r>
                      <a:rPr lang="en-US" altLang="ja-JP" b="0" i="1" smtClean="0">
                        <a:latin typeface="Cambria Math" panose="02040503050406030204" pitchFamily="18" charset="0"/>
                      </a:rPr>
                      <m:t>300</m:t>
                    </m:r>
                  </m:oMath>
                </a14:m>
                <a:r>
                  <a:rPr lang="ja-JP" altLang="en-US" dirty="0"/>
                  <a:t> </a:t>
                </a:r>
                <a:r>
                  <a:rPr lang="en-US" altLang="ja-JP" dirty="0"/>
                  <a:t>V</a:t>
                </a:r>
                <a:r>
                  <a:rPr lang="ja-JP" altLang="en-US" dirty="0"/>
                  <a:t>（常に一定）とする．</a:t>
                </a:r>
                <a:endParaRPr lang="en-US" altLang="ja-JP" dirty="0"/>
              </a:p>
              <a:p>
                <a:pPr>
                  <a:buFont typeface="Wingdings" panose="05000000000000000000" pitchFamily="2" charset="2"/>
                  <a:buChar char="Ø"/>
                </a:pPr>
                <a:r>
                  <a:rPr kumimoji="1" lang="ja-JP" altLang="en-US" dirty="0"/>
                  <a:t>槽内全域で電流ゼロなので，槽内は</a:t>
                </a:r>
                <a:r>
                  <a:rPr kumimoji="1" lang="en-US" altLang="ja-JP" dirty="0"/>
                  <a:t>300 V</a:t>
                </a:r>
                <a:r>
                  <a:rPr kumimoji="1" lang="ja-JP" altLang="en-US" dirty="0"/>
                  <a:t>で一様．第１電源の陰極も</a:t>
                </a:r>
                <a:r>
                  <a:rPr kumimoji="1" lang="en-US" altLang="ja-JP" dirty="0"/>
                  <a:t>300 V</a:t>
                </a:r>
                <a:r>
                  <a:rPr kumimoji="1" lang="ja-JP" altLang="en-US" dirty="0"/>
                  <a:t>になる．</a:t>
                </a:r>
                <a:endParaRPr kumimoji="1" lang="en-US" altLang="ja-JP" dirty="0"/>
              </a:p>
            </p:txBody>
          </p:sp>
        </mc:Choice>
        <mc:Fallback xmlns="">
          <p:sp>
            <p:nvSpPr>
              <p:cNvPr id="2" name="コンテンツ プレースホルダー 1">
                <a:extLst>
                  <a:ext uri="{FF2B5EF4-FFF2-40B4-BE49-F238E27FC236}">
                    <a16:creationId xmlns:a16="http://schemas.microsoft.com/office/drawing/2014/main" id="{FED4104D-7231-EFDD-1623-2A04882AB5F8}"/>
                  </a:ext>
                </a:extLst>
              </p:cNvPr>
              <p:cNvSpPr>
                <a:spLocks noGrp="1" noRot="1" noChangeAspect="1" noMove="1" noResize="1" noEditPoints="1" noAdjustHandles="1" noChangeArrowheads="1" noChangeShapeType="1" noTextEdit="1"/>
              </p:cNvSpPr>
              <p:nvPr>
                <p:ph idx="1"/>
              </p:nvPr>
            </p:nvSpPr>
            <p:spPr>
              <a:blipFill>
                <a:blip r:embed="rId3"/>
                <a:stretch>
                  <a:fillRect l="-1640" t="-1584"/>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BD695FA2-7ADA-3430-E194-2DC10D62350F}"/>
              </a:ext>
            </a:extLst>
          </p:cNvPr>
          <p:cNvSpPr>
            <a:spLocks noGrp="1"/>
          </p:cNvSpPr>
          <p:nvPr>
            <p:ph type="title"/>
          </p:nvPr>
        </p:nvSpPr>
        <p:spPr/>
        <p:txBody>
          <a:bodyPr/>
          <a:lstStyle/>
          <a:p>
            <a:r>
              <a:rPr lang="ja-JP" altLang="en-US" dirty="0"/>
              <a:t>連続入槽する２段電源の実ライン電着槽回路</a:t>
            </a:r>
            <a:endParaRPr kumimoji="1" lang="ja-JP" altLang="en-US" dirty="0"/>
          </a:p>
        </p:txBody>
      </p:sp>
      <p:sp>
        <p:nvSpPr>
          <p:cNvPr id="21" name="テキスト ボックス 20">
            <a:extLst>
              <a:ext uri="{FF2B5EF4-FFF2-40B4-BE49-F238E27FC236}">
                <a16:creationId xmlns:a16="http://schemas.microsoft.com/office/drawing/2014/main" id="{CB25DCFD-8350-6026-BF9C-0D073FD73761}"/>
              </a:ext>
            </a:extLst>
          </p:cNvPr>
          <p:cNvSpPr txBox="1"/>
          <p:nvPr/>
        </p:nvSpPr>
        <p:spPr>
          <a:xfrm>
            <a:off x="4761098" y="3643830"/>
            <a:ext cx="851515" cy="369332"/>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1800" dirty="0">
                <a:latin typeface="MS UI Gothic" panose="020B0600070205080204" pitchFamily="50" charset="-128"/>
                <a:ea typeface="MS UI Gothic" panose="020B0600070205080204" pitchFamily="50" charset="-128"/>
              </a:rPr>
              <a:t>切れ目</a:t>
            </a:r>
          </a:p>
        </p:txBody>
      </p:sp>
      <p:sp>
        <p:nvSpPr>
          <p:cNvPr id="22" name="フリーフォーム: 図形 21">
            <a:extLst>
              <a:ext uri="{FF2B5EF4-FFF2-40B4-BE49-F238E27FC236}">
                <a16:creationId xmlns:a16="http://schemas.microsoft.com/office/drawing/2014/main" id="{4D017BF3-0567-B174-440E-B8DE3171C538}"/>
              </a:ext>
            </a:extLst>
          </p:cNvPr>
          <p:cNvSpPr/>
          <p:nvPr/>
        </p:nvSpPr>
        <p:spPr>
          <a:xfrm>
            <a:off x="341722" y="2912971"/>
            <a:ext cx="11514918" cy="1101454"/>
          </a:xfrm>
          <a:custGeom>
            <a:avLst/>
            <a:gdLst>
              <a:gd name="csX0" fmla="*/ 0 w 5335051"/>
              <a:gd name="csY0" fmla="*/ 0 h 498190"/>
              <a:gd name="csX1" fmla="*/ 618008 w 5335051"/>
              <a:gd name="csY1" fmla="*/ 498190 h 498190"/>
              <a:gd name="csX2" fmla="*/ 4912535 w 5335051"/>
              <a:gd name="csY2" fmla="*/ 498190 h 498190"/>
              <a:gd name="csX3" fmla="*/ 5335051 w 5335051"/>
              <a:gd name="csY3" fmla="*/ 81980 h 498190"/>
              <a:gd name="csX0" fmla="*/ 0 w 5335051"/>
              <a:gd name="csY0" fmla="*/ 0 h 498190"/>
              <a:gd name="csX1" fmla="*/ 523415 w 5335051"/>
              <a:gd name="csY1" fmla="*/ 321616 h 498190"/>
              <a:gd name="csX2" fmla="*/ 4912535 w 5335051"/>
              <a:gd name="csY2" fmla="*/ 498190 h 498190"/>
              <a:gd name="csX3" fmla="*/ 5335051 w 5335051"/>
              <a:gd name="csY3" fmla="*/ 81980 h 498190"/>
              <a:gd name="csX0" fmla="*/ 0 w 5335051"/>
              <a:gd name="csY0" fmla="*/ 0 h 359454"/>
              <a:gd name="csX1" fmla="*/ 523415 w 5335051"/>
              <a:gd name="csY1" fmla="*/ 321616 h 359454"/>
              <a:gd name="csX2" fmla="*/ 5007128 w 5335051"/>
              <a:gd name="csY2" fmla="*/ 359454 h 359454"/>
              <a:gd name="csX3" fmla="*/ 5335051 w 5335051"/>
              <a:gd name="csY3" fmla="*/ 81980 h 359454"/>
              <a:gd name="csX0" fmla="*/ 0 w 5335051"/>
              <a:gd name="csY0" fmla="*/ 0 h 416209"/>
              <a:gd name="csX1" fmla="*/ 699989 w 5335051"/>
              <a:gd name="csY1" fmla="*/ 416209 h 416209"/>
              <a:gd name="csX2" fmla="*/ 5007128 w 5335051"/>
              <a:gd name="csY2" fmla="*/ 359454 h 416209"/>
              <a:gd name="csX3" fmla="*/ 5335051 w 5335051"/>
              <a:gd name="csY3" fmla="*/ 81980 h 416209"/>
              <a:gd name="csX0" fmla="*/ 0 w 5335051"/>
              <a:gd name="csY0" fmla="*/ 0 h 435128"/>
              <a:gd name="csX1" fmla="*/ 699989 w 5335051"/>
              <a:gd name="csY1" fmla="*/ 416209 h 435128"/>
              <a:gd name="csX2" fmla="*/ 4855779 w 5335051"/>
              <a:gd name="csY2" fmla="*/ 435128 h 435128"/>
              <a:gd name="csX3" fmla="*/ 5335051 w 5335051"/>
              <a:gd name="csY3" fmla="*/ 81980 h 435128"/>
              <a:gd name="csX0" fmla="*/ 0 w 5448563"/>
              <a:gd name="csY0" fmla="*/ 107207 h 542335"/>
              <a:gd name="csX1" fmla="*/ 699989 w 5448563"/>
              <a:gd name="csY1" fmla="*/ 523416 h 542335"/>
              <a:gd name="csX2" fmla="*/ 4855779 w 5448563"/>
              <a:gd name="csY2" fmla="*/ 542335 h 542335"/>
              <a:gd name="csX3" fmla="*/ 5448563 w 5448563"/>
              <a:gd name="csY3" fmla="*/ 0 h 542335"/>
              <a:gd name="csX0" fmla="*/ 0 w 5391808"/>
              <a:gd name="csY0" fmla="*/ 0 h 561253"/>
              <a:gd name="csX1" fmla="*/ 643234 w 5391808"/>
              <a:gd name="csY1" fmla="*/ 542334 h 561253"/>
              <a:gd name="csX2" fmla="*/ 4799024 w 5391808"/>
              <a:gd name="csY2" fmla="*/ 561253 h 561253"/>
              <a:gd name="csX3" fmla="*/ 5391808 w 5391808"/>
              <a:gd name="csY3" fmla="*/ 18918 h 561253"/>
              <a:gd name="csX0" fmla="*/ 0 w 5385502"/>
              <a:gd name="csY0" fmla="*/ 18919 h 542335"/>
              <a:gd name="csX1" fmla="*/ 636928 w 5385502"/>
              <a:gd name="csY1" fmla="*/ 523416 h 542335"/>
              <a:gd name="csX2" fmla="*/ 4792718 w 5385502"/>
              <a:gd name="csY2" fmla="*/ 542335 h 542335"/>
              <a:gd name="csX3" fmla="*/ 5385502 w 5385502"/>
              <a:gd name="csY3" fmla="*/ 0 h 542335"/>
              <a:gd name="csX0" fmla="*/ 0 w 5385502"/>
              <a:gd name="csY0" fmla="*/ 18919 h 542335"/>
              <a:gd name="csX1" fmla="*/ 636928 w 5385502"/>
              <a:gd name="csY1" fmla="*/ 542335 h 542335"/>
              <a:gd name="csX2" fmla="*/ 4792718 w 5385502"/>
              <a:gd name="csY2" fmla="*/ 542335 h 542335"/>
              <a:gd name="csX3" fmla="*/ 5385502 w 5385502"/>
              <a:gd name="csY3" fmla="*/ 0 h 542335"/>
            </a:gdLst>
            <a:ahLst/>
            <a:cxnLst>
              <a:cxn ang="0">
                <a:pos x="csX0" y="csY0"/>
              </a:cxn>
              <a:cxn ang="0">
                <a:pos x="csX1" y="csY1"/>
              </a:cxn>
              <a:cxn ang="0">
                <a:pos x="csX2" y="csY2"/>
              </a:cxn>
              <a:cxn ang="0">
                <a:pos x="csX3" y="csY3"/>
              </a:cxn>
            </a:cxnLst>
            <a:rect l="l" t="t" r="r" b="b"/>
            <a:pathLst>
              <a:path w="5385502" h="542335">
                <a:moveTo>
                  <a:pt x="0" y="18919"/>
                </a:moveTo>
                <a:lnTo>
                  <a:pt x="636928" y="542335"/>
                </a:lnTo>
                <a:lnTo>
                  <a:pt x="4792718" y="542335"/>
                </a:lnTo>
                <a:lnTo>
                  <a:pt x="5385502" y="0"/>
                </a:lnTo>
              </a:path>
            </a:pathLst>
          </a:custGeom>
          <a:noFill/>
          <a:ln w="762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B8F3DA7E-C18F-A7C3-871C-3C1E88179007}"/>
              </a:ext>
            </a:extLst>
          </p:cNvPr>
          <p:cNvSpPr/>
          <p:nvPr/>
        </p:nvSpPr>
        <p:spPr>
          <a:xfrm rot="19417852">
            <a:off x="5067599" y="3991762"/>
            <a:ext cx="230269" cy="54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cxnSp>
        <p:nvCxnSpPr>
          <p:cNvPr id="24" name="直線コネクタ 23">
            <a:extLst>
              <a:ext uri="{FF2B5EF4-FFF2-40B4-BE49-F238E27FC236}">
                <a16:creationId xmlns:a16="http://schemas.microsoft.com/office/drawing/2014/main" id="{D040FD1B-6065-F1D0-DEDA-937B8A7172CD}"/>
              </a:ext>
            </a:extLst>
          </p:cNvPr>
          <p:cNvCxnSpPr>
            <a:cxnSpLocks/>
          </p:cNvCxnSpPr>
          <p:nvPr/>
        </p:nvCxnSpPr>
        <p:spPr bwMode="auto">
          <a:xfrm flipH="1">
            <a:off x="11227039" y="4029739"/>
            <a:ext cx="426924"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線コネクタ 24">
            <a:extLst>
              <a:ext uri="{FF2B5EF4-FFF2-40B4-BE49-F238E27FC236}">
                <a16:creationId xmlns:a16="http://schemas.microsoft.com/office/drawing/2014/main" id="{989D8588-B129-8F87-25B9-1DB07A1E8C8E}"/>
              </a:ext>
            </a:extLst>
          </p:cNvPr>
          <p:cNvCxnSpPr>
            <a:cxnSpLocks/>
          </p:cNvCxnSpPr>
          <p:nvPr/>
        </p:nvCxnSpPr>
        <p:spPr bwMode="auto">
          <a:xfrm rot="16200000" flipV="1">
            <a:off x="11440501" y="3611368"/>
            <a:ext cx="0" cy="60813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直線コネクタ 25">
            <a:extLst>
              <a:ext uri="{FF2B5EF4-FFF2-40B4-BE49-F238E27FC236}">
                <a16:creationId xmlns:a16="http://schemas.microsoft.com/office/drawing/2014/main" id="{6289EEEF-340F-E51E-4025-5F6B3706DF29}"/>
              </a:ext>
            </a:extLst>
          </p:cNvPr>
          <p:cNvCxnSpPr>
            <a:cxnSpLocks/>
          </p:cNvCxnSpPr>
          <p:nvPr/>
        </p:nvCxnSpPr>
        <p:spPr bwMode="auto">
          <a:xfrm rot="16200000" flipH="1">
            <a:off x="11125466" y="3600403"/>
            <a:ext cx="63007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線コネクタ 26">
            <a:extLst>
              <a:ext uri="{FF2B5EF4-FFF2-40B4-BE49-F238E27FC236}">
                <a16:creationId xmlns:a16="http://schemas.microsoft.com/office/drawing/2014/main" id="{F6F629B3-21F9-4EC2-69A5-AFFD9C7656E4}"/>
              </a:ext>
            </a:extLst>
          </p:cNvPr>
          <p:cNvCxnSpPr>
            <a:cxnSpLocks/>
          </p:cNvCxnSpPr>
          <p:nvPr/>
        </p:nvCxnSpPr>
        <p:spPr bwMode="auto">
          <a:xfrm flipH="1">
            <a:off x="11298729" y="4144039"/>
            <a:ext cx="28354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直線コネクタ 27">
            <a:extLst>
              <a:ext uri="{FF2B5EF4-FFF2-40B4-BE49-F238E27FC236}">
                <a16:creationId xmlns:a16="http://schemas.microsoft.com/office/drawing/2014/main" id="{85742E7C-99E0-17FF-5A84-15D1B3912127}"/>
              </a:ext>
            </a:extLst>
          </p:cNvPr>
          <p:cNvCxnSpPr>
            <a:cxnSpLocks/>
          </p:cNvCxnSpPr>
          <p:nvPr/>
        </p:nvCxnSpPr>
        <p:spPr bwMode="auto">
          <a:xfrm>
            <a:off x="4622364" y="3061301"/>
            <a:ext cx="0" cy="924006"/>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0" name="グループ化 29">
            <a:extLst>
              <a:ext uri="{FF2B5EF4-FFF2-40B4-BE49-F238E27FC236}">
                <a16:creationId xmlns:a16="http://schemas.microsoft.com/office/drawing/2014/main" id="{124A756E-5861-6A65-E82F-7116275A1FAD}"/>
              </a:ext>
            </a:extLst>
          </p:cNvPr>
          <p:cNvGrpSpPr/>
          <p:nvPr/>
        </p:nvGrpSpPr>
        <p:grpSpPr>
          <a:xfrm rot="16200000">
            <a:off x="5026435" y="2505864"/>
            <a:ext cx="300412" cy="757268"/>
            <a:chOff x="4743285" y="2933945"/>
            <a:chExt cx="419429" cy="1057281"/>
          </a:xfrm>
        </p:grpSpPr>
        <p:cxnSp>
          <p:nvCxnSpPr>
            <p:cNvPr id="32" name="直線コネクタ 31">
              <a:extLst>
                <a:ext uri="{FF2B5EF4-FFF2-40B4-BE49-F238E27FC236}">
                  <a16:creationId xmlns:a16="http://schemas.microsoft.com/office/drawing/2014/main" id="{19BE8358-B9CE-C8A5-AED7-FEA49D55C434}"/>
                </a:ext>
              </a:extLst>
            </p:cNvPr>
            <p:cNvCxnSpPr>
              <a:cxnSpLocks/>
            </p:cNvCxnSpPr>
            <p:nvPr/>
          </p:nvCxnSpPr>
          <p:spPr bwMode="auto">
            <a:xfrm flipV="1">
              <a:off x="4952999" y="2933945"/>
              <a:ext cx="0" cy="1057281"/>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直線コネクタ 32">
              <a:extLst>
                <a:ext uri="{FF2B5EF4-FFF2-40B4-BE49-F238E27FC236}">
                  <a16:creationId xmlns:a16="http://schemas.microsoft.com/office/drawing/2014/main" id="{E97551EE-1FA0-2278-39D6-3C722CB709C3}"/>
                </a:ext>
              </a:extLst>
            </p:cNvPr>
            <p:cNvCxnSpPr>
              <a:cxnSpLocks/>
            </p:cNvCxnSpPr>
            <p:nvPr/>
          </p:nvCxnSpPr>
          <p:spPr bwMode="auto">
            <a:xfrm flipV="1">
              <a:off x="4743285" y="3570938"/>
              <a:ext cx="419429" cy="1"/>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二等辺三角形 33">
              <a:extLst>
                <a:ext uri="{FF2B5EF4-FFF2-40B4-BE49-F238E27FC236}">
                  <a16:creationId xmlns:a16="http://schemas.microsoft.com/office/drawing/2014/main" id="{E0B7968C-93AF-1D8B-CCFC-3A11F63C04DE}"/>
                </a:ext>
              </a:extLst>
            </p:cNvPr>
            <p:cNvSpPr/>
            <p:nvPr/>
          </p:nvSpPr>
          <p:spPr bwMode="auto">
            <a:xfrm rot="10800000">
              <a:off x="4743448" y="3255902"/>
              <a:ext cx="419102" cy="315035"/>
            </a:xfrm>
            <a:prstGeom prst="triangl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grpSp>
      <p:cxnSp>
        <p:nvCxnSpPr>
          <p:cNvPr id="31" name="直線コネクタ 30">
            <a:extLst>
              <a:ext uri="{FF2B5EF4-FFF2-40B4-BE49-F238E27FC236}">
                <a16:creationId xmlns:a16="http://schemas.microsoft.com/office/drawing/2014/main" id="{E887A627-E3E3-F9B7-10E8-FB6B6BD35E57}"/>
              </a:ext>
            </a:extLst>
          </p:cNvPr>
          <p:cNvCxnSpPr>
            <a:cxnSpLocks/>
          </p:cNvCxnSpPr>
          <p:nvPr/>
        </p:nvCxnSpPr>
        <p:spPr bwMode="auto">
          <a:xfrm flipH="1">
            <a:off x="5254247" y="2761134"/>
            <a:ext cx="101068" cy="12699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6" name="グループ化 35">
            <a:extLst>
              <a:ext uri="{FF2B5EF4-FFF2-40B4-BE49-F238E27FC236}">
                <a16:creationId xmlns:a16="http://schemas.microsoft.com/office/drawing/2014/main" id="{D5054FBE-90B3-5BFC-F86A-14E2A017BD17}"/>
              </a:ext>
            </a:extLst>
          </p:cNvPr>
          <p:cNvGrpSpPr/>
          <p:nvPr/>
        </p:nvGrpSpPr>
        <p:grpSpPr>
          <a:xfrm rot="5400000">
            <a:off x="5025089" y="2863161"/>
            <a:ext cx="300412" cy="757268"/>
            <a:chOff x="4743285" y="2933945"/>
            <a:chExt cx="419429" cy="1057281"/>
          </a:xfrm>
        </p:grpSpPr>
        <p:cxnSp>
          <p:nvCxnSpPr>
            <p:cNvPr id="38" name="直線コネクタ 37">
              <a:extLst>
                <a:ext uri="{FF2B5EF4-FFF2-40B4-BE49-F238E27FC236}">
                  <a16:creationId xmlns:a16="http://schemas.microsoft.com/office/drawing/2014/main" id="{09D623C6-5CB4-C651-FB45-B33EC394C66E}"/>
                </a:ext>
              </a:extLst>
            </p:cNvPr>
            <p:cNvCxnSpPr>
              <a:cxnSpLocks/>
            </p:cNvCxnSpPr>
            <p:nvPr/>
          </p:nvCxnSpPr>
          <p:spPr bwMode="auto">
            <a:xfrm flipV="1">
              <a:off x="4952999" y="2933945"/>
              <a:ext cx="0" cy="1057281"/>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直線コネクタ 38">
              <a:extLst>
                <a:ext uri="{FF2B5EF4-FFF2-40B4-BE49-F238E27FC236}">
                  <a16:creationId xmlns:a16="http://schemas.microsoft.com/office/drawing/2014/main" id="{9CA71212-B360-F4C2-F41F-A7FA62B1C33E}"/>
                </a:ext>
              </a:extLst>
            </p:cNvPr>
            <p:cNvCxnSpPr>
              <a:cxnSpLocks/>
            </p:cNvCxnSpPr>
            <p:nvPr/>
          </p:nvCxnSpPr>
          <p:spPr bwMode="auto">
            <a:xfrm flipV="1">
              <a:off x="4743285" y="3570938"/>
              <a:ext cx="419429" cy="1"/>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二等辺三角形 39">
              <a:extLst>
                <a:ext uri="{FF2B5EF4-FFF2-40B4-BE49-F238E27FC236}">
                  <a16:creationId xmlns:a16="http://schemas.microsoft.com/office/drawing/2014/main" id="{6FE50FB7-973B-D492-B138-BCC3D8396EE0}"/>
                </a:ext>
              </a:extLst>
            </p:cNvPr>
            <p:cNvSpPr/>
            <p:nvPr/>
          </p:nvSpPr>
          <p:spPr bwMode="auto">
            <a:xfrm rot="10800000">
              <a:off x="4743448" y="3255902"/>
              <a:ext cx="419102" cy="315035"/>
            </a:xfrm>
            <a:prstGeom prst="triangl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grpSp>
      <p:cxnSp>
        <p:nvCxnSpPr>
          <p:cNvPr id="37" name="直線コネクタ 36">
            <a:extLst>
              <a:ext uri="{FF2B5EF4-FFF2-40B4-BE49-F238E27FC236}">
                <a16:creationId xmlns:a16="http://schemas.microsoft.com/office/drawing/2014/main" id="{8368BA6F-8B85-0C58-2542-0493844A87CB}"/>
              </a:ext>
            </a:extLst>
          </p:cNvPr>
          <p:cNvCxnSpPr>
            <a:cxnSpLocks/>
          </p:cNvCxnSpPr>
          <p:nvPr/>
        </p:nvCxnSpPr>
        <p:spPr bwMode="auto">
          <a:xfrm rot="10800000" flipH="1">
            <a:off x="4996621" y="3238162"/>
            <a:ext cx="101068" cy="12699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直線コネクタ 40">
            <a:extLst>
              <a:ext uri="{FF2B5EF4-FFF2-40B4-BE49-F238E27FC236}">
                <a16:creationId xmlns:a16="http://schemas.microsoft.com/office/drawing/2014/main" id="{1D4589FA-25AF-ACD4-5E7D-72EFA540D067}"/>
              </a:ext>
            </a:extLst>
          </p:cNvPr>
          <p:cNvCxnSpPr>
            <a:cxnSpLocks/>
          </p:cNvCxnSpPr>
          <p:nvPr/>
        </p:nvCxnSpPr>
        <p:spPr bwMode="auto">
          <a:xfrm>
            <a:off x="5543077" y="2882879"/>
            <a:ext cx="0" cy="367464"/>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直線コネクタ 41">
            <a:extLst>
              <a:ext uri="{FF2B5EF4-FFF2-40B4-BE49-F238E27FC236}">
                <a16:creationId xmlns:a16="http://schemas.microsoft.com/office/drawing/2014/main" id="{21365B7C-131A-F70E-D753-B4F95A07F759}"/>
              </a:ext>
            </a:extLst>
          </p:cNvPr>
          <p:cNvCxnSpPr>
            <a:cxnSpLocks/>
          </p:cNvCxnSpPr>
          <p:nvPr/>
        </p:nvCxnSpPr>
        <p:spPr bwMode="auto">
          <a:xfrm>
            <a:off x="4815255" y="2867536"/>
            <a:ext cx="0" cy="367464"/>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直線コネクタ 42">
            <a:extLst>
              <a:ext uri="{FF2B5EF4-FFF2-40B4-BE49-F238E27FC236}">
                <a16:creationId xmlns:a16="http://schemas.microsoft.com/office/drawing/2014/main" id="{84DDE75A-AE65-BCBD-59C2-0BB4E3801AE0}"/>
              </a:ext>
            </a:extLst>
          </p:cNvPr>
          <p:cNvCxnSpPr>
            <a:cxnSpLocks/>
          </p:cNvCxnSpPr>
          <p:nvPr/>
        </p:nvCxnSpPr>
        <p:spPr bwMode="auto">
          <a:xfrm>
            <a:off x="4607970" y="3061301"/>
            <a:ext cx="20728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直線コネクタ 43">
            <a:extLst>
              <a:ext uri="{FF2B5EF4-FFF2-40B4-BE49-F238E27FC236}">
                <a16:creationId xmlns:a16="http://schemas.microsoft.com/office/drawing/2014/main" id="{509B71AA-1777-5717-A862-E3E577DF331E}"/>
              </a:ext>
            </a:extLst>
          </p:cNvPr>
          <p:cNvCxnSpPr>
            <a:cxnSpLocks/>
          </p:cNvCxnSpPr>
          <p:nvPr/>
        </p:nvCxnSpPr>
        <p:spPr bwMode="auto">
          <a:xfrm>
            <a:off x="5721355" y="3060355"/>
            <a:ext cx="0" cy="924006"/>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直線コネクタ 44">
            <a:extLst>
              <a:ext uri="{FF2B5EF4-FFF2-40B4-BE49-F238E27FC236}">
                <a16:creationId xmlns:a16="http://schemas.microsoft.com/office/drawing/2014/main" id="{054A4A9B-DEA3-DDC1-73E9-A54657503D4D}"/>
              </a:ext>
            </a:extLst>
          </p:cNvPr>
          <p:cNvCxnSpPr>
            <a:cxnSpLocks/>
          </p:cNvCxnSpPr>
          <p:nvPr/>
        </p:nvCxnSpPr>
        <p:spPr bwMode="auto">
          <a:xfrm>
            <a:off x="5530897" y="3060355"/>
            <a:ext cx="20728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 name="&quot;禁止&quot;マーク 45">
            <a:extLst>
              <a:ext uri="{FF2B5EF4-FFF2-40B4-BE49-F238E27FC236}">
                <a16:creationId xmlns:a16="http://schemas.microsoft.com/office/drawing/2014/main" id="{CCD73295-5207-AD98-22E1-22FB5FB80440}"/>
              </a:ext>
            </a:extLst>
          </p:cNvPr>
          <p:cNvSpPr/>
          <p:nvPr/>
        </p:nvSpPr>
        <p:spPr>
          <a:xfrm>
            <a:off x="4762142" y="2650948"/>
            <a:ext cx="826684" cy="826684"/>
          </a:xfrm>
          <a:prstGeom prst="noSmoking">
            <a:avLst>
              <a:gd name="adj" fmla="val 6404"/>
            </a:avLst>
          </a:prstGeom>
          <a:solidFill>
            <a:srgbClr val="C0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47" name="テキスト ボックス 46">
            <a:extLst>
              <a:ext uri="{FF2B5EF4-FFF2-40B4-BE49-F238E27FC236}">
                <a16:creationId xmlns:a16="http://schemas.microsoft.com/office/drawing/2014/main" id="{650CFFF5-06D5-6217-2BCB-741021B7DEBD}"/>
              </a:ext>
            </a:extLst>
          </p:cNvPr>
          <p:cNvSpPr txBox="1"/>
          <p:nvPr/>
        </p:nvSpPr>
        <p:spPr>
          <a:xfrm>
            <a:off x="11119951" y="2741178"/>
            <a:ext cx="628698"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400" dirty="0">
                <a:latin typeface="MS UI Gothic" panose="020B0600070205080204" pitchFamily="50" charset="-128"/>
                <a:ea typeface="MS UI Gothic" panose="020B0600070205080204" pitchFamily="50" charset="-128"/>
              </a:rPr>
              <a:t>0 V</a:t>
            </a:r>
            <a:endParaRPr kumimoji="1" lang="ja-JP" altLang="en-US" sz="2400" dirty="0">
              <a:latin typeface="MS UI Gothic" panose="020B0600070205080204" pitchFamily="50" charset="-128"/>
              <a:ea typeface="MS UI Gothic" panose="020B0600070205080204" pitchFamily="50" charset="-128"/>
            </a:endParaRPr>
          </a:p>
        </p:txBody>
      </p:sp>
      <p:cxnSp>
        <p:nvCxnSpPr>
          <p:cNvPr id="48" name="直線コネクタ 47">
            <a:extLst>
              <a:ext uri="{FF2B5EF4-FFF2-40B4-BE49-F238E27FC236}">
                <a16:creationId xmlns:a16="http://schemas.microsoft.com/office/drawing/2014/main" id="{739917FA-D711-D6DB-9BEB-7B2AEEBA8007}"/>
              </a:ext>
            </a:extLst>
          </p:cNvPr>
          <p:cNvCxnSpPr>
            <a:cxnSpLocks/>
            <a:stCxn id="20" idx="0"/>
          </p:cNvCxnSpPr>
          <p:nvPr/>
        </p:nvCxnSpPr>
        <p:spPr bwMode="auto">
          <a:xfrm flipH="1" flipV="1">
            <a:off x="343405" y="5907547"/>
            <a:ext cx="2184378" cy="286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0" name="グループ化 49">
            <a:extLst>
              <a:ext uri="{FF2B5EF4-FFF2-40B4-BE49-F238E27FC236}">
                <a16:creationId xmlns:a16="http://schemas.microsoft.com/office/drawing/2014/main" id="{5C2D88C4-2FE2-6EB4-3895-B7FA5C419086}"/>
              </a:ext>
            </a:extLst>
          </p:cNvPr>
          <p:cNvGrpSpPr/>
          <p:nvPr/>
        </p:nvGrpSpPr>
        <p:grpSpPr>
          <a:xfrm rot="5400000" flipV="1">
            <a:off x="10359354" y="4106190"/>
            <a:ext cx="2994575" cy="608139"/>
            <a:chOff x="1068839" y="1341731"/>
            <a:chExt cx="2861535" cy="608139"/>
          </a:xfrm>
        </p:grpSpPr>
        <p:cxnSp>
          <p:nvCxnSpPr>
            <p:cNvPr id="55" name="直線コネクタ 54">
              <a:extLst>
                <a:ext uri="{FF2B5EF4-FFF2-40B4-BE49-F238E27FC236}">
                  <a16:creationId xmlns:a16="http://schemas.microsoft.com/office/drawing/2014/main" id="{1085C0ED-2726-89E4-3028-5591DA50B7F0}"/>
                </a:ext>
              </a:extLst>
            </p:cNvPr>
            <p:cNvCxnSpPr>
              <a:cxnSpLocks/>
              <a:endCxn id="22" idx="3"/>
            </p:cNvCxnSpPr>
            <p:nvPr/>
          </p:nvCxnSpPr>
          <p:spPr bwMode="auto">
            <a:xfrm rot="5400000">
              <a:off x="1993458" y="711482"/>
              <a:ext cx="9699" cy="185893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直線コネクタ 55">
              <a:extLst>
                <a:ext uri="{FF2B5EF4-FFF2-40B4-BE49-F238E27FC236}">
                  <a16:creationId xmlns:a16="http://schemas.microsoft.com/office/drawing/2014/main" id="{F74F722B-EF14-A2CF-1AAE-ECBA617B343C}"/>
                </a:ext>
              </a:extLst>
            </p:cNvPr>
            <p:cNvCxnSpPr>
              <a:cxnSpLocks/>
            </p:cNvCxnSpPr>
            <p:nvPr/>
          </p:nvCxnSpPr>
          <p:spPr bwMode="auto">
            <a:xfrm flipV="1">
              <a:off x="2927775" y="1469259"/>
              <a:ext cx="0" cy="33368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直線コネクタ 56">
              <a:extLst>
                <a:ext uri="{FF2B5EF4-FFF2-40B4-BE49-F238E27FC236}">
                  <a16:creationId xmlns:a16="http://schemas.microsoft.com/office/drawing/2014/main" id="{B816FDB0-5AC4-28EF-F67B-9187FD0D9E49}"/>
                </a:ext>
              </a:extLst>
            </p:cNvPr>
            <p:cNvCxnSpPr>
              <a:cxnSpLocks/>
            </p:cNvCxnSpPr>
            <p:nvPr/>
          </p:nvCxnSpPr>
          <p:spPr bwMode="auto">
            <a:xfrm flipV="1">
              <a:off x="3042075" y="1341731"/>
              <a:ext cx="0" cy="60813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直線コネクタ 57">
              <a:extLst>
                <a:ext uri="{FF2B5EF4-FFF2-40B4-BE49-F238E27FC236}">
                  <a16:creationId xmlns:a16="http://schemas.microsoft.com/office/drawing/2014/main" id="{846FDF72-910F-2410-F1D3-49D7BA4939F2}"/>
                </a:ext>
              </a:extLst>
            </p:cNvPr>
            <p:cNvCxnSpPr>
              <a:cxnSpLocks/>
            </p:cNvCxnSpPr>
            <p:nvPr/>
          </p:nvCxnSpPr>
          <p:spPr bwMode="auto">
            <a:xfrm rot="5400000">
              <a:off x="3482221" y="1187948"/>
              <a:ext cx="8008" cy="88829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 name="グループ化 50">
            <a:extLst>
              <a:ext uri="{FF2B5EF4-FFF2-40B4-BE49-F238E27FC236}">
                <a16:creationId xmlns:a16="http://schemas.microsoft.com/office/drawing/2014/main" id="{2C40E265-411D-B64C-18B4-B78CDE9129C7}"/>
              </a:ext>
            </a:extLst>
          </p:cNvPr>
          <p:cNvGrpSpPr/>
          <p:nvPr/>
        </p:nvGrpSpPr>
        <p:grpSpPr>
          <a:xfrm rot="5400000" flipV="1">
            <a:off x="11956341" y="5052454"/>
            <a:ext cx="141292" cy="144274"/>
            <a:chOff x="7698305" y="683695"/>
            <a:chExt cx="135015" cy="158905"/>
          </a:xfrm>
        </p:grpSpPr>
        <p:cxnSp>
          <p:nvCxnSpPr>
            <p:cNvPr id="53" name="直線コネクタ 52">
              <a:extLst>
                <a:ext uri="{FF2B5EF4-FFF2-40B4-BE49-F238E27FC236}">
                  <a16:creationId xmlns:a16="http://schemas.microsoft.com/office/drawing/2014/main" id="{7AB926B9-3C86-2B8D-BD2F-ADDADA725646}"/>
                </a:ext>
              </a:extLst>
            </p:cNvPr>
            <p:cNvCxnSpPr/>
            <p:nvPr/>
          </p:nvCxnSpPr>
          <p:spPr bwMode="auto">
            <a:xfrm>
              <a:off x="7698305" y="763147"/>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直線コネクタ 53">
              <a:extLst>
                <a:ext uri="{FF2B5EF4-FFF2-40B4-BE49-F238E27FC236}">
                  <a16:creationId xmlns:a16="http://schemas.microsoft.com/office/drawing/2014/main" id="{0B9463B9-A4A8-33A6-6064-7C9D7709B8E5}"/>
                </a:ext>
              </a:extLst>
            </p:cNvPr>
            <p:cNvCxnSpPr>
              <a:cxnSpLocks/>
            </p:cNvCxnSpPr>
            <p:nvPr/>
          </p:nvCxnSpPr>
          <p:spPr bwMode="auto">
            <a:xfrm>
              <a:off x="7765812" y="683695"/>
              <a:ext cx="0" cy="15890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 name="直線コネクタ 51">
            <a:extLst>
              <a:ext uri="{FF2B5EF4-FFF2-40B4-BE49-F238E27FC236}">
                <a16:creationId xmlns:a16="http://schemas.microsoft.com/office/drawing/2014/main" id="{4F7FB832-9735-51CB-A49A-AC8FFAAE7E45}"/>
              </a:ext>
            </a:extLst>
          </p:cNvPr>
          <p:cNvCxnSpPr>
            <a:cxnSpLocks/>
          </p:cNvCxnSpPr>
          <p:nvPr/>
        </p:nvCxnSpPr>
        <p:spPr bwMode="auto">
          <a:xfrm rot="5400000" flipV="1">
            <a:off x="11949025" y="4682683"/>
            <a:ext cx="141292"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0" name="グループ化 59">
            <a:extLst>
              <a:ext uri="{FF2B5EF4-FFF2-40B4-BE49-F238E27FC236}">
                <a16:creationId xmlns:a16="http://schemas.microsoft.com/office/drawing/2014/main" id="{3C54C6D8-DC79-9CB6-EA59-F0D2008C5561}"/>
              </a:ext>
            </a:extLst>
          </p:cNvPr>
          <p:cNvGrpSpPr/>
          <p:nvPr/>
        </p:nvGrpSpPr>
        <p:grpSpPr>
          <a:xfrm rot="16200000" flipH="1" flipV="1">
            <a:off x="-1129306" y="4127597"/>
            <a:ext cx="2945408" cy="605982"/>
            <a:chOff x="1072625" y="1341731"/>
            <a:chExt cx="2814554" cy="608139"/>
          </a:xfrm>
        </p:grpSpPr>
        <p:cxnSp>
          <p:nvCxnSpPr>
            <p:cNvPr id="65" name="直線コネクタ 64">
              <a:extLst>
                <a:ext uri="{FF2B5EF4-FFF2-40B4-BE49-F238E27FC236}">
                  <a16:creationId xmlns:a16="http://schemas.microsoft.com/office/drawing/2014/main" id="{62D981C4-B889-F2C7-4294-5B858AD27B63}"/>
                </a:ext>
              </a:extLst>
            </p:cNvPr>
            <p:cNvCxnSpPr>
              <a:cxnSpLocks/>
            </p:cNvCxnSpPr>
            <p:nvPr/>
          </p:nvCxnSpPr>
          <p:spPr bwMode="auto">
            <a:xfrm rot="5400000">
              <a:off x="1994509" y="714218"/>
              <a:ext cx="11381" cy="185514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直線コネクタ 65">
              <a:extLst>
                <a:ext uri="{FF2B5EF4-FFF2-40B4-BE49-F238E27FC236}">
                  <a16:creationId xmlns:a16="http://schemas.microsoft.com/office/drawing/2014/main" id="{F9FD46DF-F0C6-3DEE-BB4F-E2B4D9AECE3A}"/>
                </a:ext>
              </a:extLst>
            </p:cNvPr>
            <p:cNvCxnSpPr>
              <a:cxnSpLocks/>
            </p:cNvCxnSpPr>
            <p:nvPr/>
          </p:nvCxnSpPr>
          <p:spPr bwMode="auto">
            <a:xfrm flipV="1">
              <a:off x="2927775" y="1469259"/>
              <a:ext cx="0" cy="33368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直線コネクタ 66">
              <a:extLst>
                <a:ext uri="{FF2B5EF4-FFF2-40B4-BE49-F238E27FC236}">
                  <a16:creationId xmlns:a16="http://schemas.microsoft.com/office/drawing/2014/main" id="{DF2D5379-289D-32DA-A393-4FAA3428BC20}"/>
                </a:ext>
              </a:extLst>
            </p:cNvPr>
            <p:cNvCxnSpPr>
              <a:cxnSpLocks/>
            </p:cNvCxnSpPr>
            <p:nvPr/>
          </p:nvCxnSpPr>
          <p:spPr bwMode="auto">
            <a:xfrm flipV="1">
              <a:off x="3042075" y="1341731"/>
              <a:ext cx="0" cy="60813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直線コネクタ 67">
              <a:extLst>
                <a:ext uri="{FF2B5EF4-FFF2-40B4-BE49-F238E27FC236}">
                  <a16:creationId xmlns:a16="http://schemas.microsoft.com/office/drawing/2014/main" id="{C57D5C25-BE2C-306B-A65E-66240CCEF55A}"/>
                </a:ext>
              </a:extLst>
            </p:cNvPr>
            <p:cNvCxnSpPr>
              <a:cxnSpLocks/>
            </p:cNvCxnSpPr>
            <p:nvPr/>
          </p:nvCxnSpPr>
          <p:spPr bwMode="auto">
            <a:xfrm rot="5400000" flipH="1">
              <a:off x="3464630" y="1213546"/>
              <a:ext cx="0" cy="84509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 name="グループ化 60">
            <a:extLst>
              <a:ext uri="{FF2B5EF4-FFF2-40B4-BE49-F238E27FC236}">
                <a16:creationId xmlns:a16="http://schemas.microsoft.com/office/drawing/2014/main" id="{32D7F217-9282-1CFB-256A-453B63598537}"/>
              </a:ext>
            </a:extLst>
          </p:cNvPr>
          <p:cNvGrpSpPr/>
          <p:nvPr/>
        </p:nvGrpSpPr>
        <p:grpSpPr>
          <a:xfrm rot="16200000" flipH="1" flipV="1">
            <a:off x="103011" y="5093659"/>
            <a:ext cx="141292" cy="143762"/>
            <a:chOff x="7698305" y="683695"/>
            <a:chExt cx="135015" cy="158905"/>
          </a:xfrm>
        </p:grpSpPr>
        <p:cxnSp>
          <p:nvCxnSpPr>
            <p:cNvPr id="63" name="直線コネクタ 62">
              <a:extLst>
                <a:ext uri="{FF2B5EF4-FFF2-40B4-BE49-F238E27FC236}">
                  <a16:creationId xmlns:a16="http://schemas.microsoft.com/office/drawing/2014/main" id="{64DE1BC0-C165-9226-5BD7-8A14FEB1E423}"/>
                </a:ext>
              </a:extLst>
            </p:cNvPr>
            <p:cNvCxnSpPr/>
            <p:nvPr/>
          </p:nvCxnSpPr>
          <p:spPr bwMode="auto">
            <a:xfrm>
              <a:off x="7698305" y="763147"/>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直線コネクタ 63">
              <a:extLst>
                <a:ext uri="{FF2B5EF4-FFF2-40B4-BE49-F238E27FC236}">
                  <a16:creationId xmlns:a16="http://schemas.microsoft.com/office/drawing/2014/main" id="{C0F01706-9B2F-71B7-794A-1441C134B30A}"/>
                </a:ext>
              </a:extLst>
            </p:cNvPr>
            <p:cNvCxnSpPr>
              <a:cxnSpLocks/>
            </p:cNvCxnSpPr>
            <p:nvPr/>
          </p:nvCxnSpPr>
          <p:spPr bwMode="auto">
            <a:xfrm>
              <a:off x="7765812" y="683695"/>
              <a:ext cx="0" cy="15890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62" name="直線コネクタ 61">
            <a:extLst>
              <a:ext uri="{FF2B5EF4-FFF2-40B4-BE49-F238E27FC236}">
                <a16:creationId xmlns:a16="http://schemas.microsoft.com/office/drawing/2014/main" id="{1AD03B08-2B70-0B7E-DA0A-7EFB5AF0A7F3}"/>
              </a:ext>
            </a:extLst>
          </p:cNvPr>
          <p:cNvCxnSpPr>
            <a:cxnSpLocks/>
          </p:cNvCxnSpPr>
          <p:nvPr/>
        </p:nvCxnSpPr>
        <p:spPr bwMode="auto">
          <a:xfrm rot="16200000" flipH="1" flipV="1">
            <a:off x="110301" y="4723632"/>
            <a:ext cx="141292"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直線コネクタ 68">
            <a:extLst>
              <a:ext uri="{FF2B5EF4-FFF2-40B4-BE49-F238E27FC236}">
                <a16:creationId xmlns:a16="http://schemas.microsoft.com/office/drawing/2014/main" id="{2DA91EC1-565D-BC46-6D42-5897D4BDF233}"/>
              </a:ext>
            </a:extLst>
          </p:cNvPr>
          <p:cNvCxnSpPr>
            <a:cxnSpLocks/>
          </p:cNvCxnSpPr>
          <p:nvPr/>
        </p:nvCxnSpPr>
        <p:spPr bwMode="auto">
          <a:xfrm flipH="1">
            <a:off x="9929146" y="5907547"/>
            <a:ext cx="191779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0" name="テキスト ボックス 69">
            <a:extLst>
              <a:ext uri="{FF2B5EF4-FFF2-40B4-BE49-F238E27FC236}">
                <a16:creationId xmlns:a16="http://schemas.microsoft.com/office/drawing/2014/main" id="{B6163B95-BF82-A39E-C399-FEBCA4294BD3}"/>
              </a:ext>
            </a:extLst>
          </p:cNvPr>
          <p:cNvSpPr txBox="1"/>
          <p:nvPr/>
        </p:nvSpPr>
        <p:spPr>
          <a:xfrm>
            <a:off x="509532" y="2769075"/>
            <a:ext cx="936474"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altLang="ja-JP" sz="2400" dirty="0">
                <a:solidFill>
                  <a:schemeClr val="tx1"/>
                </a:solidFill>
                <a:latin typeface="MS UI Gothic" panose="020B0600070205080204" pitchFamily="50" charset="-128"/>
                <a:ea typeface="MS UI Gothic" panose="020B0600070205080204" pitchFamily="50" charset="-128"/>
              </a:rPr>
              <a:t>30</a:t>
            </a:r>
            <a:r>
              <a:rPr kumimoji="1" lang="en-US" altLang="ja-JP" sz="2400" dirty="0">
                <a:solidFill>
                  <a:schemeClr val="tx1"/>
                </a:solidFill>
                <a:latin typeface="MS UI Gothic" panose="020B0600070205080204" pitchFamily="50" charset="-128"/>
                <a:ea typeface="MS UI Gothic" panose="020B0600070205080204" pitchFamily="50" charset="-128"/>
              </a:rPr>
              <a:t>0 V</a:t>
            </a: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71" name="テキスト ボックス 70">
            <a:extLst>
              <a:ext uri="{FF2B5EF4-FFF2-40B4-BE49-F238E27FC236}">
                <a16:creationId xmlns:a16="http://schemas.microsoft.com/office/drawing/2014/main" id="{2D480AE5-8305-6DCE-4FBD-344D33D33E73}"/>
              </a:ext>
            </a:extLst>
          </p:cNvPr>
          <p:cNvSpPr txBox="1"/>
          <p:nvPr/>
        </p:nvSpPr>
        <p:spPr>
          <a:xfrm>
            <a:off x="7849647" y="5650490"/>
            <a:ext cx="936475"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altLang="ja-JP" sz="2400" dirty="0">
                <a:solidFill>
                  <a:srgbClr val="FF0000"/>
                </a:solidFill>
                <a:latin typeface="MS UI Gothic" panose="020B0600070205080204" pitchFamily="50" charset="-128"/>
                <a:ea typeface="MS UI Gothic" panose="020B0600070205080204" pitchFamily="50" charset="-128"/>
              </a:rPr>
              <a:t>30</a:t>
            </a:r>
            <a:r>
              <a:rPr kumimoji="1" lang="en-US" altLang="ja-JP" sz="2400" dirty="0">
                <a:solidFill>
                  <a:srgbClr val="FF0000"/>
                </a:solidFill>
                <a:latin typeface="MS UI Gothic" panose="020B0600070205080204" pitchFamily="50" charset="-128"/>
                <a:ea typeface="MS UI Gothic" panose="020B0600070205080204" pitchFamily="50" charset="-128"/>
              </a:rPr>
              <a:t>0 V</a:t>
            </a:r>
            <a:endParaRPr kumimoji="1" lang="ja-JP" altLang="en-US" sz="2400" dirty="0">
              <a:solidFill>
                <a:srgbClr val="FF0000"/>
              </a:solidFill>
              <a:latin typeface="MS UI Gothic" panose="020B0600070205080204" pitchFamily="50" charset="-128"/>
              <a:ea typeface="MS UI Gothic" panose="020B0600070205080204" pitchFamily="50" charset="-128"/>
            </a:endParaRPr>
          </a:p>
        </p:txBody>
      </p:sp>
      <p:sp>
        <p:nvSpPr>
          <p:cNvPr id="72" name="テキスト ボックス 71">
            <a:extLst>
              <a:ext uri="{FF2B5EF4-FFF2-40B4-BE49-F238E27FC236}">
                <a16:creationId xmlns:a16="http://schemas.microsoft.com/office/drawing/2014/main" id="{83A9E4F4-BC71-F8B4-060F-EEBF778E350D}"/>
              </a:ext>
            </a:extLst>
          </p:cNvPr>
          <p:cNvSpPr txBox="1"/>
          <p:nvPr/>
        </p:nvSpPr>
        <p:spPr>
          <a:xfrm>
            <a:off x="3833627" y="5650489"/>
            <a:ext cx="936474"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altLang="ja-JP" sz="2400" dirty="0">
                <a:solidFill>
                  <a:srgbClr val="FF00FF"/>
                </a:solidFill>
                <a:latin typeface="MS UI Gothic" panose="020B0600070205080204" pitchFamily="50" charset="-128"/>
                <a:ea typeface="MS UI Gothic" panose="020B0600070205080204" pitchFamily="50" charset="-128"/>
              </a:rPr>
              <a:t>30</a:t>
            </a:r>
            <a:r>
              <a:rPr kumimoji="1" lang="en-US" altLang="ja-JP" sz="2400" dirty="0">
                <a:solidFill>
                  <a:srgbClr val="FF00FF"/>
                </a:solidFill>
                <a:latin typeface="MS UI Gothic" panose="020B0600070205080204" pitchFamily="50" charset="-128"/>
                <a:ea typeface="MS UI Gothic" panose="020B0600070205080204" pitchFamily="50" charset="-128"/>
              </a:rPr>
              <a:t>0 V</a:t>
            </a:r>
            <a:endParaRPr kumimoji="1" lang="ja-JP" altLang="en-US" sz="2400" dirty="0">
              <a:solidFill>
                <a:srgbClr val="FF00FF"/>
              </a:solidFill>
              <a:latin typeface="MS UI Gothic" panose="020B0600070205080204" pitchFamily="50" charset="-128"/>
              <a:ea typeface="MS UI Gothic" panose="020B0600070205080204" pitchFamily="50" charset="-128"/>
            </a:endParaRPr>
          </a:p>
        </p:txBody>
      </p:sp>
      <mc:AlternateContent xmlns:mc="http://schemas.openxmlformats.org/markup-compatibility/2006" xmlns:a14="http://schemas.microsoft.com/office/drawing/2010/main">
        <mc:Choice Requires="a14">
          <p:sp>
            <p:nvSpPr>
              <p:cNvPr id="73" name="テキスト ボックス 72">
                <a:extLst>
                  <a:ext uri="{FF2B5EF4-FFF2-40B4-BE49-F238E27FC236}">
                    <a16:creationId xmlns:a16="http://schemas.microsoft.com/office/drawing/2014/main" id="{59AB5681-5F3D-99F6-7871-E808BBC0CCE8}"/>
                  </a:ext>
                </a:extLst>
              </p:cNvPr>
              <p:cNvSpPr txBox="1"/>
              <p:nvPr/>
            </p:nvSpPr>
            <p:spPr>
              <a:xfrm rot="16200000">
                <a:off x="-692149" y="3377631"/>
                <a:ext cx="1630831"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14:m>
                  <m:oMathPara xmlns:m="http://schemas.openxmlformats.org/officeDocument/2006/math">
                    <m:oMathParaPr>
                      <m:jc m:val="left"/>
                    </m:oMathParaPr>
                    <m:oMath xmlns:m="http://schemas.openxmlformats.org/officeDocument/2006/math">
                      <m:r>
                        <m:rPr>
                          <m:sty m:val="p"/>
                        </m:rPr>
                        <a:rPr kumimoji="1" lang="en-US" altLang="ja-JP" sz="2400" b="0" i="0" smtClean="0">
                          <a:latin typeface="Cambria Math" panose="02040503050406030204" pitchFamily="18" charset="0"/>
                          <a:ea typeface="MS UI Gothic" panose="020B0600070205080204" pitchFamily="50" charset="-128"/>
                        </a:rPr>
                        <m:t>Δ</m:t>
                      </m:r>
                      <m:sSub>
                        <m:sSubPr>
                          <m:ctrlPr>
                            <a:rPr kumimoji="1" lang="en-US" altLang="ja-JP" sz="2400" b="0" i="1" smtClean="0">
                              <a:latin typeface="Cambria Math" panose="02040503050406030204" pitchFamily="18" charset="0"/>
                              <a:ea typeface="MS UI Gothic" panose="020B0600070205080204" pitchFamily="50" charset="-128"/>
                            </a:rPr>
                          </m:ctrlPr>
                        </m:sSubPr>
                        <m:e>
                          <m:r>
                            <a:rPr kumimoji="1" lang="en-US" altLang="ja-JP" sz="2400" b="0" i="1" smtClean="0">
                              <a:latin typeface="Cambria Math" panose="02040503050406030204" pitchFamily="18" charset="0"/>
                              <a:ea typeface="MS UI Gothic" panose="020B0600070205080204" pitchFamily="50" charset="-128"/>
                            </a:rPr>
                            <m:t>𝜙</m:t>
                          </m:r>
                        </m:e>
                        <m:sub>
                          <m:r>
                            <a:rPr kumimoji="1" lang="en-US" altLang="ja-JP" sz="2400" b="0" i="1" smtClean="0">
                              <a:latin typeface="Cambria Math" panose="02040503050406030204" pitchFamily="18" charset="0"/>
                              <a:ea typeface="MS UI Gothic" panose="020B0600070205080204" pitchFamily="50" charset="-128"/>
                            </a:rPr>
                            <m:t>1</m:t>
                          </m:r>
                        </m:sub>
                      </m:sSub>
                      <m:r>
                        <a:rPr kumimoji="1" lang="en-US" altLang="ja-JP" sz="2400" b="0" i="1" smtClean="0">
                          <a:latin typeface="Cambria Math" panose="02040503050406030204" pitchFamily="18" charset="0"/>
                          <a:ea typeface="MS UI Gothic" panose="020B0600070205080204" pitchFamily="50" charset="-128"/>
                        </a:rPr>
                        <m:t>=</m:t>
                      </m:r>
                      <m:r>
                        <a:rPr kumimoji="1" lang="en-US" altLang="ja-JP" sz="2400" b="0" i="1" smtClean="0">
                          <a:latin typeface="Cambria Math" panose="02040503050406030204" pitchFamily="18" charset="0"/>
                          <a:ea typeface="MS UI Gothic" panose="020B0600070205080204" pitchFamily="50" charset="-128"/>
                        </a:rPr>
                        <m:t>0</m:t>
                      </m:r>
                      <m:r>
                        <a:rPr kumimoji="1" lang="en-US" altLang="ja-JP" sz="2400" b="0" i="1" smtClean="0">
                          <a:latin typeface="Cambria Math" panose="02040503050406030204" pitchFamily="18" charset="0"/>
                          <a:ea typeface="MS UI Gothic" panose="020B0600070205080204" pitchFamily="50" charset="-128"/>
                        </a:rPr>
                        <m:t> </m:t>
                      </m:r>
                      <m:r>
                        <m:rPr>
                          <m:sty m:val="p"/>
                        </m:rPr>
                        <a:rPr kumimoji="1" lang="en-US" altLang="ja-JP" sz="2400" b="0" i="0" smtClean="0">
                          <a:latin typeface="Cambria Math" panose="02040503050406030204" pitchFamily="18" charset="0"/>
                          <a:ea typeface="MS UI Gothic" panose="020B0600070205080204" pitchFamily="50" charset="-128"/>
                        </a:rPr>
                        <m:t>V</m:t>
                      </m:r>
                    </m:oMath>
                  </m:oMathPara>
                </a14:m>
                <a:endParaRPr kumimoji="1" lang="ja-JP" altLang="en-US" sz="2400" dirty="0">
                  <a:latin typeface="MS UI Gothic" panose="020B0600070205080204" pitchFamily="50" charset="-128"/>
                  <a:ea typeface="MS UI Gothic" panose="020B0600070205080204" pitchFamily="50" charset="-128"/>
                </a:endParaRPr>
              </a:p>
            </p:txBody>
          </p:sp>
        </mc:Choice>
        <mc:Fallback xmlns="">
          <p:sp>
            <p:nvSpPr>
              <p:cNvPr id="73" name="テキスト ボックス 72">
                <a:extLst>
                  <a:ext uri="{FF2B5EF4-FFF2-40B4-BE49-F238E27FC236}">
                    <a16:creationId xmlns:a16="http://schemas.microsoft.com/office/drawing/2014/main" id="{59AB5681-5F3D-99F6-7871-E808BBC0CCE8}"/>
                  </a:ext>
                </a:extLst>
              </p:cNvPr>
              <p:cNvSpPr txBox="1">
                <a:spLocks noRot="1" noChangeAspect="1" noMove="1" noResize="1" noEditPoints="1" noAdjustHandles="1" noChangeArrowheads="1" noChangeShapeType="1" noTextEdit="1"/>
              </p:cNvSpPr>
              <p:nvPr/>
            </p:nvSpPr>
            <p:spPr>
              <a:xfrm rot="16200000">
                <a:off x="-692149" y="3377631"/>
                <a:ext cx="1630831" cy="461665"/>
              </a:xfrm>
              <a:prstGeom prst="rect">
                <a:avLst/>
              </a:prstGeom>
              <a:blipFill>
                <a:blip r:embed="rId4"/>
                <a:stretch>
                  <a:fillRect r="-14815"/>
                </a:stretch>
              </a:blipFill>
              <a:ln w="6350" cap="flat" cmpd="sng" algn="ctr">
                <a:no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4" name="テキスト ボックス 73">
                <a:extLst>
                  <a:ext uri="{FF2B5EF4-FFF2-40B4-BE49-F238E27FC236}">
                    <a16:creationId xmlns:a16="http://schemas.microsoft.com/office/drawing/2014/main" id="{52EEB96B-045D-034F-F0DC-9FE7AE1E8D77}"/>
                  </a:ext>
                </a:extLst>
              </p:cNvPr>
              <p:cNvSpPr txBox="1"/>
              <p:nvPr/>
            </p:nvSpPr>
            <p:spPr>
              <a:xfrm rot="16200000">
                <a:off x="11008963" y="3296185"/>
                <a:ext cx="1977785"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14:m>
                  <m:oMathPara xmlns:m="http://schemas.openxmlformats.org/officeDocument/2006/math">
                    <m:oMathParaPr>
                      <m:jc m:val="left"/>
                    </m:oMathParaPr>
                    <m:oMath xmlns:m="http://schemas.openxmlformats.org/officeDocument/2006/math">
                      <m:r>
                        <m:rPr>
                          <m:sty m:val="p"/>
                        </m:rPr>
                        <a:rPr kumimoji="1" lang="en-US" altLang="ja-JP" sz="2400" b="0" i="0" smtClean="0">
                          <a:latin typeface="Cambria Math" panose="02040503050406030204" pitchFamily="18" charset="0"/>
                          <a:ea typeface="MS UI Gothic" panose="020B0600070205080204" pitchFamily="50" charset="-128"/>
                        </a:rPr>
                        <m:t>Δ</m:t>
                      </m:r>
                      <m:sSub>
                        <m:sSubPr>
                          <m:ctrlPr>
                            <a:rPr kumimoji="1" lang="en-US" altLang="ja-JP" sz="2400" b="0" i="1" smtClean="0">
                              <a:latin typeface="Cambria Math" panose="02040503050406030204" pitchFamily="18" charset="0"/>
                              <a:ea typeface="MS UI Gothic" panose="020B0600070205080204" pitchFamily="50" charset="-128"/>
                            </a:rPr>
                          </m:ctrlPr>
                        </m:sSubPr>
                        <m:e>
                          <m:r>
                            <a:rPr kumimoji="1" lang="en-US" altLang="ja-JP" sz="2400" b="0" i="1" smtClean="0">
                              <a:latin typeface="Cambria Math" panose="02040503050406030204" pitchFamily="18" charset="0"/>
                              <a:ea typeface="MS UI Gothic" panose="020B0600070205080204" pitchFamily="50" charset="-128"/>
                            </a:rPr>
                            <m:t>𝜙</m:t>
                          </m:r>
                        </m:e>
                        <m:sub>
                          <m:r>
                            <a:rPr kumimoji="1" lang="en-US" altLang="ja-JP" sz="2400" b="0" i="1" smtClean="0">
                              <a:latin typeface="Cambria Math" panose="02040503050406030204" pitchFamily="18" charset="0"/>
                              <a:ea typeface="MS UI Gothic" panose="020B0600070205080204" pitchFamily="50" charset="-128"/>
                            </a:rPr>
                            <m:t>2</m:t>
                          </m:r>
                        </m:sub>
                      </m:sSub>
                      <m:r>
                        <a:rPr kumimoji="1" lang="en-US" altLang="ja-JP" sz="2400" b="0" i="1" smtClean="0">
                          <a:latin typeface="Cambria Math" panose="02040503050406030204" pitchFamily="18" charset="0"/>
                          <a:ea typeface="MS UI Gothic" panose="020B0600070205080204" pitchFamily="50" charset="-128"/>
                        </a:rPr>
                        <m:t>=</m:t>
                      </m:r>
                      <m:r>
                        <a:rPr kumimoji="1" lang="en-US" altLang="ja-JP" sz="2400" b="0" i="1" smtClean="0">
                          <a:latin typeface="Cambria Math" panose="02040503050406030204" pitchFamily="18" charset="0"/>
                          <a:ea typeface="MS UI Gothic" panose="020B0600070205080204" pitchFamily="50" charset="-128"/>
                        </a:rPr>
                        <m:t>300</m:t>
                      </m:r>
                      <m:r>
                        <a:rPr kumimoji="1" lang="en-US" altLang="ja-JP" sz="2400" b="0" i="1" smtClean="0">
                          <a:latin typeface="Cambria Math" panose="02040503050406030204" pitchFamily="18" charset="0"/>
                          <a:ea typeface="MS UI Gothic" panose="020B0600070205080204" pitchFamily="50" charset="-128"/>
                        </a:rPr>
                        <m:t> </m:t>
                      </m:r>
                      <m:r>
                        <m:rPr>
                          <m:sty m:val="p"/>
                        </m:rPr>
                        <a:rPr kumimoji="1" lang="en-US" altLang="ja-JP" sz="2400" b="0" i="0" smtClean="0">
                          <a:latin typeface="Cambria Math" panose="02040503050406030204" pitchFamily="18" charset="0"/>
                          <a:ea typeface="MS UI Gothic" panose="020B0600070205080204" pitchFamily="50" charset="-128"/>
                        </a:rPr>
                        <m:t>V</m:t>
                      </m:r>
                    </m:oMath>
                  </m:oMathPara>
                </a14:m>
                <a:endParaRPr kumimoji="1" lang="ja-JP" altLang="en-US" sz="2400" dirty="0">
                  <a:latin typeface="MS UI Gothic" panose="020B0600070205080204" pitchFamily="50" charset="-128"/>
                  <a:ea typeface="MS UI Gothic" panose="020B0600070205080204" pitchFamily="50" charset="-128"/>
                </a:endParaRPr>
              </a:p>
            </p:txBody>
          </p:sp>
        </mc:Choice>
        <mc:Fallback xmlns="">
          <p:sp>
            <p:nvSpPr>
              <p:cNvPr id="74" name="テキスト ボックス 73">
                <a:extLst>
                  <a:ext uri="{FF2B5EF4-FFF2-40B4-BE49-F238E27FC236}">
                    <a16:creationId xmlns:a16="http://schemas.microsoft.com/office/drawing/2014/main" id="{52EEB96B-045D-034F-F0DC-9FE7AE1E8D77}"/>
                  </a:ext>
                </a:extLst>
              </p:cNvPr>
              <p:cNvSpPr txBox="1">
                <a:spLocks noRot="1" noChangeAspect="1" noMove="1" noResize="1" noEditPoints="1" noAdjustHandles="1" noChangeArrowheads="1" noChangeShapeType="1" noTextEdit="1"/>
              </p:cNvSpPr>
              <p:nvPr/>
            </p:nvSpPr>
            <p:spPr>
              <a:xfrm rot="16200000">
                <a:off x="11008963" y="3296185"/>
                <a:ext cx="1977785" cy="461665"/>
              </a:xfrm>
              <a:prstGeom prst="rect">
                <a:avLst/>
              </a:prstGeom>
              <a:blipFill>
                <a:blip r:embed="rId5"/>
                <a:stretch>
                  <a:fillRect r="-14815"/>
                </a:stretch>
              </a:blipFill>
              <a:ln w="6350" cap="flat" cmpd="sng" algn="ctr">
                <a:noFill/>
                <a:prstDash val="solid"/>
                <a:miter lim="800000"/>
              </a:ln>
              <a:effectLst/>
            </p:spPr>
            <p:txBody>
              <a:bodyPr/>
              <a:lstStyle/>
              <a:p>
                <a:r>
                  <a:rPr lang="ja-JP" altLang="en-US">
                    <a:noFill/>
                  </a:rPr>
                  <a:t> </a:t>
                </a:r>
              </a:p>
            </p:txBody>
          </p:sp>
        </mc:Fallback>
      </mc:AlternateContent>
      <p:sp>
        <p:nvSpPr>
          <p:cNvPr id="75" name="テキスト ボックス 74">
            <a:extLst>
              <a:ext uri="{FF2B5EF4-FFF2-40B4-BE49-F238E27FC236}">
                <a16:creationId xmlns:a16="http://schemas.microsoft.com/office/drawing/2014/main" id="{ACB77086-767F-E9EB-A6A0-93ECF4A3A73F}"/>
              </a:ext>
            </a:extLst>
          </p:cNvPr>
          <p:cNvSpPr txBox="1"/>
          <p:nvPr/>
        </p:nvSpPr>
        <p:spPr>
          <a:xfrm>
            <a:off x="274873" y="4979994"/>
            <a:ext cx="697627" cy="707886"/>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第１</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電源</a:t>
            </a:r>
          </a:p>
        </p:txBody>
      </p:sp>
      <p:sp>
        <p:nvSpPr>
          <p:cNvPr id="76" name="テキスト ボックス 75">
            <a:extLst>
              <a:ext uri="{FF2B5EF4-FFF2-40B4-BE49-F238E27FC236}">
                <a16:creationId xmlns:a16="http://schemas.microsoft.com/office/drawing/2014/main" id="{42D00F28-C1FE-9F89-7457-41C9CB845F6E}"/>
              </a:ext>
            </a:extLst>
          </p:cNvPr>
          <p:cNvSpPr txBox="1"/>
          <p:nvPr/>
        </p:nvSpPr>
        <p:spPr>
          <a:xfrm>
            <a:off x="11219288" y="4913001"/>
            <a:ext cx="697627" cy="707886"/>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第２</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電源</a:t>
            </a:r>
          </a:p>
        </p:txBody>
      </p:sp>
      <p:sp>
        <p:nvSpPr>
          <p:cNvPr id="5" name="スライド番号プレースホルダー 4">
            <a:extLst>
              <a:ext uri="{FF2B5EF4-FFF2-40B4-BE49-F238E27FC236}">
                <a16:creationId xmlns:a16="http://schemas.microsoft.com/office/drawing/2014/main" id="{19628B50-699F-100B-D2AC-359758470F4D}"/>
              </a:ext>
            </a:extLst>
          </p:cNvPr>
          <p:cNvSpPr>
            <a:spLocks noGrp="1"/>
          </p:cNvSpPr>
          <p:nvPr>
            <p:ph type="sldNum" sz="quarter" idx="4"/>
          </p:nvPr>
        </p:nvSpPr>
        <p:spPr/>
        <p:txBody>
          <a:bodyPr/>
          <a:lstStyle/>
          <a:p>
            <a:r>
              <a:rPr lang="en-US" altLang="ja-JP"/>
              <a:t>P. </a:t>
            </a:r>
            <a:fld id="{46905B5D-1FC7-487A-AD75-007BD4BDDA5E}" type="slidenum">
              <a:rPr lang="ja-JP" altLang="en-US" smtClean="0"/>
              <a:pPr/>
              <a:t>51</a:t>
            </a:fld>
            <a:endParaRPr lang="ja-JP" altLang="en-US" b="1" dirty="0"/>
          </a:p>
        </p:txBody>
      </p:sp>
    </p:spTree>
    <p:extLst>
      <p:ext uri="{BB962C8B-B14F-4D97-AF65-F5344CB8AC3E}">
        <p14:creationId xmlns:p14="http://schemas.microsoft.com/office/powerpoint/2010/main" val="42112750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34E8F1B3-C454-2793-F468-808BC0DBC11F}"/>
                  </a:ext>
                </a:extLst>
              </p:cNvPr>
              <p:cNvSpPr>
                <a:spLocks noGrp="1"/>
              </p:cNvSpPr>
              <p:nvPr>
                <p:ph idx="1"/>
              </p:nvPr>
            </p:nvSpPr>
            <p:spPr/>
            <p:txBody>
              <a:bodyPr/>
              <a:lstStyle/>
              <a:p>
                <a:pPr marL="0" indent="0">
                  <a:buNone/>
                </a:pPr>
                <a:r>
                  <a:rPr kumimoji="1" lang="ja-JP" altLang="en-US" b="1" dirty="0"/>
                  <a:t>（１）１台目</a:t>
                </a:r>
                <a:r>
                  <a:rPr lang="ja-JP" altLang="en-US" b="1" dirty="0"/>
                  <a:t>の</a:t>
                </a:r>
                <a:r>
                  <a:rPr kumimoji="1" lang="ja-JP" altLang="en-US" b="1" dirty="0"/>
                  <a:t>入槽</a:t>
                </a:r>
                <a:endParaRPr kumimoji="1" lang="en-US" altLang="ja-JP" b="1" dirty="0"/>
              </a:p>
              <a:p>
                <a:pPr>
                  <a:buFont typeface="Wingdings" panose="05000000000000000000" pitchFamily="2" charset="2"/>
                  <a:buChar char="Ø"/>
                </a:pPr>
                <a:r>
                  <a:rPr lang="ja-JP" altLang="en-US" dirty="0"/>
                  <a:t>スイッチ</a:t>
                </a:r>
                <a:r>
                  <a:rPr lang="en-US" altLang="ja-JP" dirty="0"/>
                  <a:t>OFF</a:t>
                </a:r>
                <a:r>
                  <a:rPr lang="ja-JP" altLang="en-US" dirty="0"/>
                  <a:t>・第１電源出力ゼロの状態で１台目の入槽を開始し，全没まで待つ．</a:t>
                </a:r>
                <a:endParaRPr lang="en-US" altLang="ja-JP" dirty="0"/>
              </a:p>
              <a:p>
                <a:pPr>
                  <a:buFont typeface="Wingdings" panose="05000000000000000000" pitchFamily="2" charset="2"/>
                  <a:buChar char="Ø"/>
                </a:pPr>
                <a:r>
                  <a:rPr lang="ja-JP" altLang="en-US" dirty="0"/>
                  <a:t>第１電源の昇圧を開始する．（下図では</a:t>
                </a:r>
                <a14:m>
                  <m:oMath xmlns:m="http://schemas.openxmlformats.org/officeDocument/2006/math">
                    <m:r>
                      <m:rPr>
                        <m:sty m:val="p"/>
                      </m:rPr>
                      <a:rPr lang="en-US" altLang="ja-JP">
                        <a:latin typeface="Cambria Math" panose="02040503050406030204" pitchFamily="18" charset="0"/>
                      </a:rPr>
                      <m:t>Δ</m:t>
                    </m:r>
                    <m:sSub>
                      <m:sSubPr>
                        <m:ctrlPr>
                          <a:rPr lang="en-US" altLang="ja-JP" i="1">
                            <a:latin typeface="Cambria Math" panose="02040503050406030204" pitchFamily="18" charset="0"/>
                          </a:rPr>
                        </m:ctrlPr>
                      </m:sSubPr>
                      <m:e>
                        <m:r>
                          <a:rPr lang="en-US" altLang="ja-JP" i="1">
                            <a:latin typeface="Cambria Math" panose="02040503050406030204" pitchFamily="18" charset="0"/>
                          </a:rPr>
                          <m:t>𝜙</m:t>
                        </m:r>
                      </m:e>
                      <m:sub>
                        <m:r>
                          <a:rPr lang="en-US" altLang="ja-JP" i="1">
                            <a:latin typeface="Cambria Math" panose="02040503050406030204" pitchFamily="18" charset="0"/>
                          </a:rPr>
                          <m:t>1</m:t>
                        </m:r>
                      </m:sub>
                    </m:sSub>
                    <m:r>
                      <a:rPr lang="en-US" altLang="ja-JP" i="1">
                        <a:latin typeface="Cambria Math" panose="02040503050406030204" pitchFamily="18" charset="0"/>
                      </a:rPr>
                      <m:t>=</m:t>
                    </m:r>
                    <m:r>
                      <a:rPr lang="en-US" altLang="ja-JP" i="1">
                        <a:latin typeface="Cambria Math" panose="02040503050406030204" pitchFamily="18" charset="0"/>
                      </a:rPr>
                      <m:t>50</m:t>
                    </m:r>
                    <m:r>
                      <a:rPr lang="en-US" altLang="ja-JP" i="1">
                        <a:latin typeface="Cambria Math" panose="02040503050406030204" pitchFamily="18" charset="0"/>
                      </a:rPr>
                      <m:t> </m:t>
                    </m:r>
                    <m:r>
                      <m:rPr>
                        <m:sty m:val="p"/>
                      </m:rPr>
                      <a:rPr lang="en-US" altLang="ja-JP">
                        <a:latin typeface="Cambria Math" panose="02040503050406030204" pitchFamily="18" charset="0"/>
                      </a:rPr>
                      <m:t>V</m:t>
                    </m:r>
                  </m:oMath>
                </a14:m>
                <a:r>
                  <a:rPr lang="ja-JP" altLang="en-US" dirty="0"/>
                  <a:t>としている．）</a:t>
                </a:r>
                <a:endParaRPr kumimoji="1" lang="en-US" altLang="ja-JP" dirty="0"/>
              </a:p>
              <a:p>
                <a:pPr>
                  <a:buFont typeface="Wingdings" panose="05000000000000000000" pitchFamily="2" charset="2"/>
                  <a:buChar char="Ø"/>
                </a:pPr>
                <a:r>
                  <a:rPr lang="ja-JP" altLang="en-US" dirty="0"/>
                  <a:t>第１電源のみの影響を受けて</a:t>
                </a:r>
                <a:r>
                  <a:rPr lang="ja-JP" altLang="en-US" u="sng" dirty="0"/>
                  <a:t>１台目</a:t>
                </a:r>
                <a:r>
                  <a:rPr lang="ja-JP" altLang="en-US" dirty="0"/>
                  <a:t>の電着が始まる．</a:t>
                </a:r>
                <a:br>
                  <a:rPr lang="en-US" altLang="ja-JP" dirty="0"/>
                </a:br>
                <a:r>
                  <a:rPr lang="ja-JP" altLang="en-US" dirty="0"/>
                  <a:t>（バスバーが分離状態なので，第２電源の出力は</a:t>
                </a:r>
                <a:r>
                  <a:rPr lang="en-US" altLang="ja-JP" dirty="0"/>
                  <a:t>300 V</a:t>
                </a:r>
                <a:r>
                  <a:rPr lang="ja-JP" altLang="en-US" dirty="0"/>
                  <a:t>でも</a:t>
                </a:r>
                <a:r>
                  <a:rPr lang="en-US" altLang="ja-JP" dirty="0"/>
                  <a:t>0 V</a:t>
                </a:r>
                <a:r>
                  <a:rPr lang="ja-JP" altLang="en-US" dirty="0"/>
                  <a:t>でも全く影響しない．）</a:t>
                </a:r>
                <a:endParaRPr lang="en-US" altLang="ja-JP" dirty="0"/>
              </a:p>
            </p:txBody>
          </p:sp>
        </mc:Choice>
        <mc:Fallback xmlns="">
          <p:sp>
            <p:nvSpPr>
              <p:cNvPr id="2" name="コンテンツ プレースホルダー 1">
                <a:extLst>
                  <a:ext uri="{FF2B5EF4-FFF2-40B4-BE49-F238E27FC236}">
                    <a16:creationId xmlns:a16="http://schemas.microsoft.com/office/drawing/2014/main" id="{34E8F1B3-C454-2793-F468-808BC0DBC11F}"/>
                  </a:ext>
                </a:extLst>
              </p:cNvPr>
              <p:cNvSpPr>
                <a:spLocks noGrp="1" noRot="1" noChangeAspect="1" noMove="1" noResize="1" noEditPoints="1" noAdjustHandles="1" noChangeArrowheads="1" noChangeShapeType="1" noTextEdit="1"/>
              </p:cNvSpPr>
              <p:nvPr>
                <p:ph idx="1"/>
              </p:nvPr>
            </p:nvSpPr>
            <p:spPr>
              <a:blipFill>
                <a:blip r:embed="rId3"/>
                <a:stretch>
                  <a:fillRect l="-1640" t="-1584"/>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53269008-11E1-6F51-5DA0-417D89F7333E}"/>
              </a:ext>
            </a:extLst>
          </p:cNvPr>
          <p:cNvSpPr>
            <a:spLocks noGrp="1"/>
          </p:cNvSpPr>
          <p:nvPr>
            <p:ph type="title"/>
          </p:nvPr>
        </p:nvSpPr>
        <p:spPr/>
        <p:txBody>
          <a:bodyPr/>
          <a:lstStyle/>
          <a:p>
            <a:r>
              <a:rPr lang="ja-JP" altLang="en-US" dirty="0"/>
              <a:t>連続入槽する２段電源の実ライン電着槽回路（続き）</a:t>
            </a:r>
            <a:endParaRPr kumimoji="1" lang="ja-JP" altLang="en-US" dirty="0"/>
          </a:p>
        </p:txBody>
      </p:sp>
      <p:grpSp>
        <p:nvGrpSpPr>
          <p:cNvPr id="26" name="グループ化 25">
            <a:extLst>
              <a:ext uri="{FF2B5EF4-FFF2-40B4-BE49-F238E27FC236}">
                <a16:creationId xmlns:a16="http://schemas.microsoft.com/office/drawing/2014/main" id="{B3625BD5-AF58-C296-3745-437DC54666FB}"/>
              </a:ext>
            </a:extLst>
          </p:cNvPr>
          <p:cNvGrpSpPr>
            <a:grpSpLocks noChangeAspect="1"/>
          </p:cNvGrpSpPr>
          <p:nvPr/>
        </p:nvGrpSpPr>
        <p:grpSpPr>
          <a:xfrm>
            <a:off x="684912" y="4044147"/>
            <a:ext cx="10830222" cy="2059594"/>
            <a:chOff x="5751261" y="5121693"/>
            <a:chExt cx="5404418" cy="1027764"/>
          </a:xfrm>
        </p:grpSpPr>
        <p:sp>
          <p:nvSpPr>
            <p:cNvPr id="6" name="四角形: 上の 2 つの角を切り取る 5">
              <a:extLst>
                <a:ext uri="{FF2B5EF4-FFF2-40B4-BE49-F238E27FC236}">
                  <a16:creationId xmlns:a16="http://schemas.microsoft.com/office/drawing/2014/main" id="{F8793075-9814-3686-A8C0-A53ABD7571E8}"/>
                </a:ext>
              </a:extLst>
            </p:cNvPr>
            <p:cNvSpPr/>
            <p:nvPr/>
          </p:nvSpPr>
          <p:spPr>
            <a:xfrm rot="10800000">
              <a:off x="5751261" y="5310879"/>
              <a:ext cx="5404418" cy="838578"/>
            </a:xfrm>
            <a:prstGeom prst="snip2SameRect">
              <a:avLst>
                <a:gd name="adj1" fmla="val 50000"/>
                <a:gd name="adj2" fmla="val 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7" name="四角形: 角を丸くする 6">
              <a:extLst>
                <a:ext uri="{FF2B5EF4-FFF2-40B4-BE49-F238E27FC236}">
                  <a16:creationId xmlns:a16="http://schemas.microsoft.com/office/drawing/2014/main" id="{2CA39CF6-B5CE-E235-4199-4E670CB45795}"/>
                </a:ext>
              </a:extLst>
            </p:cNvPr>
            <p:cNvSpPr/>
            <p:nvPr/>
          </p:nvSpPr>
          <p:spPr>
            <a:xfrm>
              <a:off x="10518752" y="5310879"/>
              <a:ext cx="126125" cy="586477"/>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8" name="四角形: 角を丸くする 7">
              <a:extLst>
                <a:ext uri="{FF2B5EF4-FFF2-40B4-BE49-F238E27FC236}">
                  <a16:creationId xmlns:a16="http://schemas.microsoft.com/office/drawing/2014/main" id="{65F1397F-77D4-311F-41CB-C1D2D79CD2A4}"/>
                </a:ext>
              </a:extLst>
            </p:cNvPr>
            <p:cNvSpPr/>
            <p:nvPr/>
          </p:nvSpPr>
          <p:spPr>
            <a:xfrm>
              <a:off x="10007950" y="5310879"/>
              <a:ext cx="126127" cy="586477"/>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9" name="四角形: 角を丸くする 8">
              <a:extLst>
                <a:ext uri="{FF2B5EF4-FFF2-40B4-BE49-F238E27FC236}">
                  <a16:creationId xmlns:a16="http://schemas.microsoft.com/office/drawing/2014/main" id="{0514720A-5C7A-2AEF-F03D-2A21A9A8D979}"/>
                </a:ext>
              </a:extLst>
            </p:cNvPr>
            <p:cNvSpPr/>
            <p:nvPr/>
          </p:nvSpPr>
          <p:spPr>
            <a:xfrm>
              <a:off x="9497148" y="5310878"/>
              <a:ext cx="126127" cy="586477"/>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0" name="四角形: 角を丸くする 9">
              <a:extLst>
                <a:ext uri="{FF2B5EF4-FFF2-40B4-BE49-F238E27FC236}">
                  <a16:creationId xmlns:a16="http://schemas.microsoft.com/office/drawing/2014/main" id="{3EEB9F31-F0C1-7751-16D4-DDAD87186ED7}"/>
                </a:ext>
              </a:extLst>
            </p:cNvPr>
            <p:cNvSpPr/>
            <p:nvPr/>
          </p:nvSpPr>
          <p:spPr>
            <a:xfrm>
              <a:off x="8986346" y="5310878"/>
              <a:ext cx="126127" cy="586477"/>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1" name="四角形: 角を丸くする 10">
              <a:extLst>
                <a:ext uri="{FF2B5EF4-FFF2-40B4-BE49-F238E27FC236}">
                  <a16:creationId xmlns:a16="http://schemas.microsoft.com/office/drawing/2014/main" id="{2B26DB06-4BBE-118F-898D-D6400A638B3C}"/>
                </a:ext>
              </a:extLst>
            </p:cNvPr>
            <p:cNvSpPr/>
            <p:nvPr/>
          </p:nvSpPr>
          <p:spPr>
            <a:xfrm>
              <a:off x="8475544" y="5310878"/>
              <a:ext cx="126127" cy="586477"/>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2" name="四角形: 角を丸くする 11">
              <a:extLst>
                <a:ext uri="{FF2B5EF4-FFF2-40B4-BE49-F238E27FC236}">
                  <a16:creationId xmlns:a16="http://schemas.microsoft.com/office/drawing/2014/main" id="{49FB4603-314B-1989-EF78-96169CFB1C6D}"/>
                </a:ext>
              </a:extLst>
            </p:cNvPr>
            <p:cNvSpPr/>
            <p:nvPr/>
          </p:nvSpPr>
          <p:spPr>
            <a:xfrm rot="16200000">
              <a:off x="10007949" y="5759748"/>
              <a:ext cx="126127" cy="586477"/>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3" name="四角形: 角を丸くする 12">
              <a:extLst>
                <a:ext uri="{FF2B5EF4-FFF2-40B4-BE49-F238E27FC236}">
                  <a16:creationId xmlns:a16="http://schemas.microsoft.com/office/drawing/2014/main" id="{B7179FED-5449-0375-70AF-303C331B4A2E}"/>
                </a:ext>
              </a:extLst>
            </p:cNvPr>
            <p:cNvSpPr/>
            <p:nvPr/>
          </p:nvSpPr>
          <p:spPr>
            <a:xfrm rot="16200000">
              <a:off x="8475543" y="5743909"/>
              <a:ext cx="126127" cy="586477"/>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cxnSp>
          <p:nvCxnSpPr>
            <p:cNvPr id="15" name="直線コネクタ 14">
              <a:extLst>
                <a:ext uri="{FF2B5EF4-FFF2-40B4-BE49-F238E27FC236}">
                  <a16:creationId xmlns:a16="http://schemas.microsoft.com/office/drawing/2014/main" id="{EF93B983-2143-01B4-A61B-07AB0245D02F}"/>
                </a:ext>
              </a:extLst>
            </p:cNvPr>
            <p:cNvCxnSpPr>
              <a:cxnSpLocks/>
            </p:cNvCxnSpPr>
            <p:nvPr/>
          </p:nvCxnSpPr>
          <p:spPr>
            <a:xfrm>
              <a:off x="6521266" y="5121693"/>
              <a:ext cx="0" cy="25081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図 15">
              <a:extLst>
                <a:ext uri="{FF2B5EF4-FFF2-40B4-BE49-F238E27FC236}">
                  <a16:creationId xmlns:a16="http://schemas.microsoft.com/office/drawing/2014/main" id="{988D9AD2-FADE-C42C-930E-4A51708A6D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70705" flipH="1">
              <a:off x="5803579" y="5224864"/>
              <a:ext cx="1537395" cy="838579"/>
            </a:xfrm>
            <a:prstGeom prst="rect">
              <a:avLst/>
            </a:prstGeom>
          </p:spPr>
        </p:pic>
        <p:sp>
          <p:nvSpPr>
            <p:cNvPr id="19" name="四角形: 角を丸くする 18">
              <a:extLst>
                <a:ext uri="{FF2B5EF4-FFF2-40B4-BE49-F238E27FC236}">
                  <a16:creationId xmlns:a16="http://schemas.microsoft.com/office/drawing/2014/main" id="{A042CA6C-C417-D5B0-BD50-FC995934EA7C}"/>
                </a:ext>
              </a:extLst>
            </p:cNvPr>
            <p:cNvSpPr/>
            <p:nvPr/>
          </p:nvSpPr>
          <p:spPr>
            <a:xfrm>
              <a:off x="7675459" y="5309314"/>
              <a:ext cx="126127" cy="586477"/>
            </a:xfrm>
            <a:prstGeom prst="roundRect">
              <a:avLst/>
            </a:prstGeom>
            <a:solidFill>
              <a:srgbClr val="FF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20" name="四角形: 角を丸くする 19">
              <a:extLst>
                <a:ext uri="{FF2B5EF4-FFF2-40B4-BE49-F238E27FC236}">
                  <a16:creationId xmlns:a16="http://schemas.microsoft.com/office/drawing/2014/main" id="{ABB9E3D1-E52E-7264-9B7C-763FD825248F}"/>
                </a:ext>
              </a:extLst>
            </p:cNvPr>
            <p:cNvSpPr/>
            <p:nvPr/>
          </p:nvSpPr>
          <p:spPr>
            <a:xfrm>
              <a:off x="7166595" y="5304573"/>
              <a:ext cx="126127" cy="586477"/>
            </a:xfrm>
            <a:prstGeom prst="roundRect">
              <a:avLst/>
            </a:prstGeom>
            <a:solidFill>
              <a:srgbClr val="FF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21" name="四角形: 角を丸くする 20">
              <a:extLst>
                <a:ext uri="{FF2B5EF4-FFF2-40B4-BE49-F238E27FC236}">
                  <a16:creationId xmlns:a16="http://schemas.microsoft.com/office/drawing/2014/main" id="{4AABF6E1-98D8-1010-54EF-DA89E2CB59EE}"/>
                </a:ext>
              </a:extLst>
            </p:cNvPr>
            <p:cNvSpPr/>
            <p:nvPr/>
          </p:nvSpPr>
          <p:spPr>
            <a:xfrm>
              <a:off x="6670877" y="5304573"/>
              <a:ext cx="126127" cy="586477"/>
            </a:xfrm>
            <a:prstGeom prst="roundRect">
              <a:avLst/>
            </a:prstGeom>
            <a:solidFill>
              <a:srgbClr val="FF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22" name="四角形: 角を丸くする 21">
              <a:extLst>
                <a:ext uri="{FF2B5EF4-FFF2-40B4-BE49-F238E27FC236}">
                  <a16:creationId xmlns:a16="http://schemas.microsoft.com/office/drawing/2014/main" id="{66DE47E2-D986-B79B-4893-6E9E9D551385}"/>
                </a:ext>
              </a:extLst>
            </p:cNvPr>
            <p:cNvSpPr/>
            <p:nvPr/>
          </p:nvSpPr>
          <p:spPr>
            <a:xfrm>
              <a:off x="6160757" y="5310329"/>
              <a:ext cx="126127" cy="586477"/>
            </a:xfrm>
            <a:prstGeom prst="roundRect">
              <a:avLst/>
            </a:prstGeom>
            <a:solidFill>
              <a:srgbClr val="FF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23" name="四角形: 角を丸くする 22">
              <a:extLst>
                <a:ext uri="{FF2B5EF4-FFF2-40B4-BE49-F238E27FC236}">
                  <a16:creationId xmlns:a16="http://schemas.microsoft.com/office/drawing/2014/main" id="{82EC2E02-DAAA-4BC1-FEFD-371E610BBBC2}"/>
                </a:ext>
              </a:extLst>
            </p:cNvPr>
            <p:cNvSpPr/>
            <p:nvPr/>
          </p:nvSpPr>
          <p:spPr>
            <a:xfrm rot="16200000">
              <a:off x="6901052" y="5759747"/>
              <a:ext cx="126127" cy="586477"/>
            </a:xfrm>
            <a:prstGeom prst="roundRect">
              <a:avLst/>
            </a:prstGeom>
            <a:solidFill>
              <a:srgbClr val="FF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grpSp>
      <p:sp>
        <p:nvSpPr>
          <p:cNvPr id="34" name="テキスト ボックス 33">
            <a:extLst>
              <a:ext uri="{FF2B5EF4-FFF2-40B4-BE49-F238E27FC236}">
                <a16:creationId xmlns:a16="http://schemas.microsoft.com/office/drawing/2014/main" id="{C7D80234-0781-1531-5B4B-DB15F61CBB28}"/>
              </a:ext>
            </a:extLst>
          </p:cNvPr>
          <p:cNvSpPr txBox="1"/>
          <p:nvPr/>
        </p:nvSpPr>
        <p:spPr>
          <a:xfrm>
            <a:off x="4761098" y="3643830"/>
            <a:ext cx="851515" cy="369332"/>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1800" dirty="0">
                <a:latin typeface="MS UI Gothic" panose="020B0600070205080204" pitchFamily="50" charset="-128"/>
                <a:ea typeface="MS UI Gothic" panose="020B0600070205080204" pitchFamily="50" charset="-128"/>
              </a:rPr>
              <a:t>切れ目</a:t>
            </a:r>
          </a:p>
        </p:txBody>
      </p:sp>
      <p:sp>
        <p:nvSpPr>
          <p:cNvPr id="35" name="フリーフォーム: 図形 34">
            <a:extLst>
              <a:ext uri="{FF2B5EF4-FFF2-40B4-BE49-F238E27FC236}">
                <a16:creationId xmlns:a16="http://schemas.microsoft.com/office/drawing/2014/main" id="{9E9681BF-A0C2-A3EA-0959-E58C144DD400}"/>
              </a:ext>
            </a:extLst>
          </p:cNvPr>
          <p:cNvSpPr/>
          <p:nvPr/>
        </p:nvSpPr>
        <p:spPr>
          <a:xfrm>
            <a:off x="341722" y="2912971"/>
            <a:ext cx="11514918" cy="1101454"/>
          </a:xfrm>
          <a:custGeom>
            <a:avLst/>
            <a:gdLst>
              <a:gd name="csX0" fmla="*/ 0 w 5335051"/>
              <a:gd name="csY0" fmla="*/ 0 h 498190"/>
              <a:gd name="csX1" fmla="*/ 618008 w 5335051"/>
              <a:gd name="csY1" fmla="*/ 498190 h 498190"/>
              <a:gd name="csX2" fmla="*/ 4912535 w 5335051"/>
              <a:gd name="csY2" fmla="*/ 498190 h 498190"/>
              <a:gd name="csX3" fmla="*/ 5335051 w 5335051"/>
              <a:gd name="csY3" fmla="*/ 81980 h 498190"/>
              <a:gd name="csX0" fmla="*/ 0 w 5335051"/>
              <a:gd name="csY0" fmla="*/ 0 h 498190"/>
              <a:gd name="csX1" fmla="*/ 523415 w 5335051"/>
              <a:gd name="csY1" fmla="*/ 321616 h 498190"/>
              <a:gd name="csX2" fmla="*/ 4912535 w 5335051"/>
              <a:gd name="csY2" fmla="*/ 498190 h 498190"/>
              <a:gd name="csX3" fmla="*/ 5335051 w 5335051"/>
              <a:gd name="csY3" fmla="*/ 81980 h 498190"/>
              <a:gd name="csX0" fmla="*/ 0 w 5335051"/>
              <a:gd name="csY0" fmla="*/ 0 h 359454"/>
              <a:gd name="csX1" fmla="*/ 523415 w 5335051"/>
              <a:gd name="csY1" fmla="*/ 321616 h 359454"/>
              <a:gd name="csX2" fmla="*/ 5007128 w 5335051"/>
              <a:gd name="csY2" fmla="*/ 359454 h 359454"/>
              <a:gd name="csX3" fmla="*/ 5335051 w 5335051"/>
              <a:gd name="csY3" fmla="*/ 81980 h 359454"/>
              <a:gd name="csX0" fmla="*/ 0 w 5335051"/>
              <a:gd name="csY0" fmla="*/ 0 h 416209"/>
              <a:gd name="csX1" fmla="*/ 699989 w 5335051"/>
              <a:gd name="csY1" fmla="*/ 416209 h 416209"/>
              <a:gd name="csX2" fmla="*/ 5007128 w 5335051"/>
              <a:gd name="csY2" fmla="*/ 359454 h 416209"/>
              <a:gd name="csX3" fmla="*/ 5335051 w 5335051"/>
              <a:gd name="csY3" fmla="*/ 81980 h 416209"/>
              <a:gd name="csX0" fmla="*/ 0 w 5335051"/>
              <a:gd name="csY0" fmla="*/ 0 h 435128"/>
              <a:gd name="csX1" fmla="*/ 699989 w 5335051"/>
              <a:gd name="csY1" fmla="*/ 416209 h 435128"/>
              <a:gd name="csX2" fmla="*/ 4855779 w 5335051"/>
              <a:gd name="csY2" fmla="*/ 435128 h 435128"/>
              <a:gd name="csX3" fmla="*/ 5335051 w 5335051"/>
              <a:gd name="csY3" fmla="*/ 81980 h 435128"/>
              <a:gd name="csX0" fmla="*/ 0 w 5448563"/>
              <a:gd name="csY0" fmla="*/ 107207 h 542335"/>
              <a:gd name="csX1" fmla="*/ 699989 w 5448563"/>
              <a:gd name="csY1" fmla="*/ 523416 h 542335"/>
              <a:gd name="csX2" fmla="*/ 4855779 w 5448563"/>
              <a:gd name="csY2" fmla="*/ 542335 h 542335"/>
              <a:gd name="csX3" fmla="*/ 5448563 w 5448563"/>
              <a:gd name="csY3" fmla="*/ 0 h 542335"/>
              <a:gd name="csX0" fmla="*/ 0 w 5391808"/>
              <a:gd name="csY0" fmla="*/ 0 h 561253"/>
              <a:gd name="csX1" fmla="*/ 643234 w 5391808"/>
              <a:gd name="csY1" fmla="*/ 542334 h 561253"/>
              <a:gd name="csX2" fmla="*/ 4799024 w 5391808"/>
              <a:gd name="csY2" fmla="*/ 561253 h 561253"/>
              <a:gd name="csX3" fmla="*/ 5391808 w 5391808"/>
              <a:gd name="csY3" fmla="*/ 18918 h 561253"/>
              <a:gd name="csX0" fmla="*/ 0 w 5385502"/>
              <a:gd name="csY0" fmla="*/ 18919 h 542335"/>
              <a:gd name="csX1" fmla="*/ 636928 w 5385502"/>
              <a:gd name="csY1" fmla="*/ 523416 h 542335"/>
              <a:gd name="csX2" fmla="*/ 4792718 w 5385502"/>
              <a:gd name="csY2" fmla="*/ 542335 h 542335"/>
              <a:gd name="csX3" fmla="*/ 5385502 w 5385502"/>
              <a:gd name="csY3" fmla="*/ 0 h 542335"/>
              <a:gd name="csX0" fmla="*/ 0 w 5385502"/>
              <a:gd name="csY0" fmla="*/ 18919 h 542335"/>
              <a:gd name="csX1" fmla="*/ 636928 w 5385502"/>
              <a:gd name="csY1" fmla="*/ 542335 h 542335"/>
              <a:gd name="csX2" fmla="*/ 4792718 w 5385502"/>
              <a:gd name="csY2" fmla="*/ 542335 h 542335"/>
              <a:gd name="csX3" fmla="*/ 5385502 w 5385502"/>
              <a:gd name="csY3" fmla="*/ 0 h 542335"/>
            </a:gdLst>
            <a:ahLst/>
            <a:cxnLst>
              <a:cxn ang="0">
                <a:pos x="csX0" y="csY0"/>
              </a:cxn>
              <a:cxn ang="0">
                <a:pos x="csX1" y="csY1"/>
              </a:cxn>
              <a:cxn ang="0">
                <a:pos x="csX2" y="csY2"/>
              </a:cxn>
              <a:cxn ang="0">
                <a:pos x="csX3" y="csY3"/>
              </a:cxn>
            </a:cxnLst>
            <a:rect l="l" t="t" r="r" b="b"/>
            <a:pathLst>
              <a:path w="5385502" h="542335">
                <a:moveTo>
                  <a:pt x="0" y="18919"/>
                </a:moveTo>
                <a:lnTo>
                  <a:pt x="636928" y="542335"/>
                </a:lnTo>
                <a:lnTo>
                  <a:pt x="4792718" y="542335"/>
                </a:lnTo>
                <a:lnTo>
                  <a:pt x="5385502" y="0"/>
                </a:lnTo>
              </a:path>
            </a:pathLst>
          </a:custGeom>
          <a:noFill/>
          <a:ln w="762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CC3BD7BA-0373-1FE2-ABF0-87CC8E47BA1F}"/>
              </a:ext>
            </a:extLst>
          </p:cNvPr>
          <p:cNvSpPr/>
          <p:nvPr/>
        </p:nvSpPr>
        <p:spPr>
          <a:xfrm rot="19417852">
            <a:off x="5067599" y="3991762"/>
            <a:ext cx="230269" cy="54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cxnSp>
        <p:nvCxnSpPr>
          <p:cNvPr id="38" name="直線コネクタ 37">
            <a:extLst>
              <a:ext uri="{FF2B5EF4-FFF2-40B4-BE49-F238E27FC236}">
                <a16:creationId xmlns:a16="http://schemas.microsoft.com/office/drawing/2014/main" id="{59F3DDA2-6912-72F5-F2FB-F670121B93D5}"/>
              </a:ext>
            </a:extLst>
          </p:cNvPr>
          <p:cNvCxnSpPr>
            <a:cxnSpLocks/>
          </p:cNvCxnSpPr>
          <p:nvPr/>
        </p:nvCxnSpPr>
        <p:spPr bwMode="auto">
          <a:xfrm flipH="1">
            <a:off x="11227039" y="4029739"/>
            <a:ext cx="426924"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直線コネクタ 38">
            <a:extLst>
              <a:ext uri="{FF2B5EF4-FFF2-40B4-BE49-F238E27FC236}">
                <a16:creationId xmlns:a16="http://schemas.microsoft.com/office/drawing/2014/main" id="{B1DD38F6-9E8B-6D6B-0DAC-F4F4266D3159}"/>
              </a:ext>
            </a:extLst>
          </p:cNvPr>
          <p:cNvCxnSpPr>
            <a:cxnSpLocks/>
          </p:cNvCxnSpPr>
          <p:nvPr/>
        </p:nvCxnSpPr>
        <p:spPr bwMode="auto">
          <a:xfrm rot="16200000" flipV="1">
            <a:off x="11440501" y="3611368"/>
            <a:ext cx="0" cy="60813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直線コネクタ 39">
            <a:extLst>
              <a:ext uri="{FF2B5EF4-FFF2-40B4-BE49-F238E27FC236}">
                <a16:creationId xmlns:a16="http://schemas.microsoft.com/office/drawing/2014/main" id="{BF2DAB81-1247-B5C7-FDAF-2E01B43E7DF6}"/>
              </a:ext>
            </a:extLst>
          </p:cNvPr>
          <p:cNvCxnSpPr>
            <a:cxnSpLocks/>
          </p:cNvCxnSpPr>
          <p:nvPr/>
        </p:nvCxnSpPr>
        <p:spPr bwMode="auto">
          <a:xfrm rot="16200000" flipH="1">
            <a:off x="11125466" y="3600403"/>
            <a:ext cx="63007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直線コネクタ 40">
            <a:extLst>
              <a:ext uri="{FF2B5EF4-FFF2-40B4-BE49-F238E27FC236}">
                <a16:creationId xmlns:a16="http://schemas.microsoft.com/office/drawing/2014/main" id="{9694C562-C693-AA6B-04CE-21010BA065E5}"/>
              </a:ext>
            </a:extLst>
          </p:cNvPr>
          <p:cNvCxnSpPr>
            <a:cxnSpLocks/>
          </p:cNvCxnSpPr>
          <p:nvPr/>
        </p:nvCxnSpPr>
        <p:spPr bwMode="auto">
          <a:xfrm flipH="1">
            <a:off x="11298729" y="4144039"/>
            <a:ext cx="28354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直線コネクタ 41">
            <a:extLst>
              <a:ext uri="{FF2B5EF4-FFF2-40B4-BE49-F238E27FC236}">
                <a16:creationId xmlns:a16="http://schemas.microsoft.com/office/drawing/2014/main" id="{B7E53623-721F-8DC9-706B-E2829E4D9CEC}"/>
              </a:ext>
            </a:extLst>
          </p:cNvPr>
          <p:cNvCxnSpPr>
            <a:cxnSpLocks/>
          </p:cNvCxnSpPr>
          <p:nvPr/>
        </p:nvCxnSpPr>
        <p:spPr bwMode="auto">
          <a:xfrm>
            <a:off x="4622364" y="3061301"/>
            <a:ext cx="0" cy="924006"/>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9" name="グループ化 48">
            <a:extLst>
              <a:ext uri="{FF2B5EF4-FFF2-40B4-BE49-F238E27FC236}">
                <a16:creationId xmlns:a16="http://schemas.microsoft.com/office/drawing/2014/main" id="{C7F77C4B-8943-EA9F-744D-BC2FEA7421F0}"/>
              </a:ext>
            </a:extLst>
          </p:cNvPr>
          <p:cNvGrpSpPr/>
          <p:nvPr/>
        </p:nvGrpSpPr>
        <p:grpSpPr>
          <a:xfrm>
            <a:off x="4798007" y="2734292"/>
            <a:ext cx="757268" cy="300412"/>
            <a:chOff x="5718712" y="4554286"/>
            <a:chExt cx="757268" cy="300412"/>
          </a:xfrm>
        </p:grpSpPr>
        <p:grpSp>
          <p:nvGrpSpPr>
            <p:cNvPr id="50" name="グループ化 49">
              <a:extLst>
                <a:ext uri="{FF2B5EF4-FFF2-40B4-BE49-F238E27FC236}">
                  <a16:creationId xmlns:a16="http://schemas.microsoft.com/office/drawing/2014/main" id="{FE70BC5E-F3BE-7899-6F91-4777B3C3FE42}"/>
                </a:ext>
              </a:extLst>
            </p:cNvPr>
            <p:cNvGrpSpPr/>
            <p:nvPr/>
          </p:nvGrpSpPr>
          <p:grpSpPr>
            <a:xfrm rot="16200000">
              <a:off x="5947140" y="4325858"/>
              <a:ext cx="300412" cy="757268"/>
              <a:chOff x="4743285" y="2933945"/>
              <a:chExt cx="419429" cy="1057281"/>
            </a:xfrm>
          </p:grpSpPr>
          <p:cxnSp>
            <p:nvCxnSpPr>
              <p:cNvPr id="52" name="直線コネクタ 51">
                <a:extLst>
                  <a:ext uri="{FF2B5EF4-FFF2-40B4-BE49-F238E27FC236}">
                    <a16:creationId xmlns:a16="http://schemas.microsoft.com/office/drawing/2014/main" id="{A95288A8-4BA0-0798-57F9-5D7D9F622D00}"/>
                  </a:ext>
                </a:extLst>
              </p:cNvPr>
              <p:cNvCxnSpPr>
                <a:cxnSpLocks/>
              </p:cNvCxnSpPr>
              <p:nvPr/>
            </p:nvCxnSpPr>
            <p:spPr bwMode="auto">
              <a:xfrm flipV="1">
                <a:off x="4952999" y="2933945"/>
                <a:ext cx="0" cy="1057281"/>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直線コネクタ 52">
                <a:extLst>
                  <a:ext uri="{FF2B5EF4-FFF2-40B4-BE49-F238E27FC236}">
                    <a16:creationId xmlns:a16="http://schemas.microsoft.com/office/drawing/2014/main" id="{DA59744D-9363-AD70-FC25-75F55938FC7C}"/>
                  </a:ext>
                </a:extLst>
              </p:cNvPr>
              <p:cNvCxnSpPr>
                <a:cxnSpLocks/>
              </p:cNvCxnSpPr>
              <p:nvPr/>
            </p:nvCxnSpPr>
            <p:spPr bwMode="auto">
              <a:xfrm flipV="1">
                <a:off x="4743285" y="3570938"/>
                <a:ext cx="419429" cy="1"/>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 name="二等辺三角形 53">
                <a:extLst>
                  <a:ext uri="{FF2B5EF4-FFF2-40B4-BE49-F238E27FC236}">
                    <a16:creationId xmlns:a16="http://schemas.microsoft.com/office/drawing/2014/main" id="{E5231D1D-28C7-5A27-9C95-8E7A72225322}"/>
                  </a:ext>
                </a:extLst>
              </p:cNvPr>
              <p:cNvSpPr/>
              <p:nvPr/>
            </p:nvSpPr>
            <p:spPr bwMode="auto">
              <a:xfrm rot="10800000">
                <a:off x="4743448" y="3255902"/>
                <a:ext cx="419102" cy="315035"/>
              </a:xfrm>
              <a:prstGeom prst="triangl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grpSp>
        <p:cxnSp>
          <p:nvCxnSpPr>
            <p:cNvPr id="51" name="直線コネクタ 50">
              <a:extLst>
                <a:ext uri="{FF2B5EF4-FFF2-40B4-BE49-F238E27FC236}">
                  <a16:creationId xmlns:a16="http://schemas.microsoft.com/office/drawing/2014/main" id="{0CF5F34D-7211-8A48-CA6A-DB1C7AB89148}"/>
                </a:ext>
              </a:extLst>
            </p:cNvPr>
            <p:cNvCxnSpPr>
              <a:cxnSpLocks/>
            </p:cNvCxnSpPr>
            <p:nvPr/>
          </p:nvCxnSpPr>
          <p:spPr bwMode="auto">
            <a:xfrm flipH="1">
              <a:off x="6174952" y="4581128"/>
              <a:ext cx="101068" cy="12699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 name="グループ化 54">
            <a:extLst>
              <a:ext uri="{FF2B5EF4-FFF2-40B4-BE49-F238E27FC236}">
                <a16:creationId xmlns:a16="http://schemas.microsoft.com/office/drawing/2014/main" id="{198CD218-ECD9-E0DA-6C15-012E9AFFA3B9}"/>
              </a:ext>
            </a:extLst>
          </p:cNvPr>
          <p:cNvGrpSpPr/>
          <p:nvPr/>
        </p:nvGrpSpPr>
        <p:grpSpPr>
          <a:xfrm rot="10800000">
            <a:off x="4796661" y="3091589"/>
            <a:ext cx="757268" cy="300412"/>
            <a:chOff x="5718712" y="4554286"/>
            <a:chExt cx="757268" cy="300412"/>
          </a:xfrm>
        </p:grpSpPr>
        <p:grpSp>
          <p:nvGrpSpPr>
            <p:cNvPr id="56" name="グループ化 55">
              <a:extLst>
                <a:ext uri="{FF2B5EF4-FFF2-40B4-BE49-F238E27FC236}">
                  <a16:creationId xmlns:a16="http://schemas.microsoft.com/office/drawing/2014/main" id="{2D98EA10-103E-0197-9A10-2FCAB3EF551A}"/>
                </a:ext>
              </a:extLst>
            </p:cNvPr>
            <p:cNvGrpSpPr/>
            <p:nvPr/>
          </p:nvGrpSpPr>
          <p:grpSpPr>
            <a:xfrm rot="16200000">
              <a:off x="5947140" y="4325858"/>
              <a:ext cx="300412" cy="757268"/>
              <a:chOff x="4743285" y="2933945"/>
              <a:chExt cx="419429" cy="1057281"/>
            </a:xfrm>
          </p:grpSpPr>
          <p:cxnSp>
            <p:nvCxnSpPr>
              <p:cNvPr id="58" name="直線コネクタ 57">
                <a:extLst>
                  <a:ext uri="{FF2B5EF4-FFF2-40B4-BE49-F238E27FC236}">
                    <a16:creationId xmlns:a16="http://schemas.microsoft.com/office/drawing/2014/main" id="{C9829D6C-4668-1586-AF5D-6F0626AB6C8A}"/>
                  </a:ext>
                </a:extLst>
              </p:cNvPr>
              <p:cNvCxnSpPr>
                <a:cxnSpLocks/>
              </p:cNvCxnSpPr>
              <p:nvPr/>
            </p:nvCxnSpPr>
            <p:spPr bwMode="auto">
              <a:xfrm flipV="1">
                <a:off x="4952999" y="2933945"/>
                <a:ext cx="0" cy="1057281"/>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直線コネクタ 58">
                <a:extLst>
                  <a:ext uri="{FF2B5EF4-FFF2-40B4-BE49-F238E27FC236}">
                    <a16:creationId xmlns:a16="http://schemas.microsoft.com/office/drawing/2014/main" id="{7DFC17A5-B7FD-7623-048C-146DC474DCA3}"/>
                  </a:ext>
                </a:extLst>
              </p:cNvPr>
              <p:cNvCxnSpPr>
                <a:cxnSpLocks/>
              </p:cNvCxnSpPr>
              <p:nvPr/>
            </p:nvCxnSpPr>
            <p:spPr bwMode="auto">
              <a:xfrm flipV="1">
                <a:off x="4743285" y="3570938"/>
                <a:ext cx="419429" cy="1"/>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0" name="二等辺三角形 59">
                <a:extLst>
                  <a:ext uri="{FF2B5EF4-FFF2-40B4-BE49-F238E27FC236}">
                    <a16:creationId xmlns:a16="http://schemas.microsoft.com/office/drawing/2014/main" id="{8047CB19-1778-9DF8-EECE-F82F08373482}"/>
                  </a:ext>
                </a:extLst>
              </p:cNvPr>
              <p:cNvSpPr/>
              <p:nvPr/>
            </p:nvSpPr>
            <p:spPr bwMode="auto">
              <a:xfrm rot="10800000">
                <a:off x="4743448" y="3255902"/>
                <a:ext cx="419102" cy="315035"/>
              </a:xfrm>
              <a:prstGeom prst="triangl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grpSp>
        <p:cxnSp>
          <p:nvCxnSpPr>
            <p:cNvPr id="57" name="直線コネクタ 56">
              <a:extLst>
                <a:ext uri="{FF2B5EF4-FFF2-40B4-BE49-F238E27FC236}">
                  <a16:creationId xmlns:a16="http://schemas.microsoft.com/office/drawing/2014/main" id="{6E08BDCE-E789-4DE3-0822-180B6E8E620C}"/>
                </a:ext>
              </a:extLst>
            </p:cNvPr>
            <p:cNvCxnSpPr>
              <a:cxnSpLocks/>
            </p:cNvCxnSpPr>
            <p:nvPr/>
          </p:nvCxnSpPr>
          <p:spPr bwMode="auto">
            <a:xfrm flipH="1">
              <a:off x="6174952" y="4581128"/>
              <a:ext cx="101068" cy="12699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61" name="直線コネクタ 60">
            <a:extLst>
              <a:ext uri="{FF2B5EF4-FFF2-40B4-BE49-F238E27FC236}">
                <a16:creationId xmlns:a16="http://schemas.microsoft.com/office/drawing/2014/main" id="{9C06570C-AB05-D633-EDAA-A882E904FFC6}"/>
              </a:ext>
            </a:extLst>
          </p:cNvPr>
          <p:cNvCxnSpPr>
            <a:cxnSpLocks/>
          </p:cNvCxnSpPr>
          <p:nvPr/>
        </p:nvCxnSpPr>
        <p:spPr bwMode="auto">
          <a:xfrm>
            <a:off x="5543077" y="2882879"/>
            <a:ext cx="0" cy="367464"/>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直線コネクタ 61">
            <a:extLst>
              <a:ext uri="{FF2B5EF4-FFF2-40B4-BE49-F238E27FC236}">
                <a16:creationId xmlns:a16="http://schemas.microsoft.com/office/drawing/2014/main" id="{F9DC3070-FC6C-4BE0-4E99-6072FB6531E1}"/>
              </a:ext>
            </a:extLst>
          </p:cNvPr>
          <p:cNvCxnSpPr>
            <a:cxnSpLocks/>
          </p:cNvCxnSpPr>
          <p:nvPr/>
        </p:nvCxnSpPr>
        <p:spPr bwMode="auto">
          <a:xfrm>
            <a:off x="4815255" y="2867536"/>
            <a:ext cx="0" cy="367464"/>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直線コネクタ 64">
            <a:extLst>
              <a:ext uri="{FF2B5EF4-FFF2-40B4-BE49-F238E27FC236}">
                <a16:creationId xmlns:a16="http://schemas.microsoft.com/office/drawing/2014/main" id="{855C2270-02C2-1798-DA9C-DB79877B16D0}"/>
              </a:ext>
            </a:extLst>
          </p:cNvPr>
          <p:cNvCxnSpPr>
            <a:cxnSpLocks/>
          </p:cNvCxnSpPr>
          <p:nvPr/>
        </p:nvCxnSpPr>
        <p:spPr bwMode="auto">
          <a:xfrm>
            <a:off x="4607970" y="3061301"/>
            <a:ext cx="20728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直線コネクタ 69">
            <a:extLst>
              <a:ext uri="{FF2B5EF4-FFF2-40B4-BE49-F238E27FC236}">
                <a16:creationId xmlns:a16="http://schemas.microsoft.com/office/drawing/2014/main" id="{2189F5B7-B987-0A29-07C2-63C771FDAB09}"/>
              </a:ext>
            </a:extLst>
          </p:cNvPr>
          <p:cNvCxnSpPr>
            <a:cxnSpLocks/>
          </p:cNvCxnSpPr>
          <p:nvPr/>
        </p:nvCxnSpPr>
        <p:spPr bwMode="auto">
          <a:xfrm>
            <a:off x="5721355" y="3060355"/>
            <a:ext cx="0" cy="924006"/>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直線コネクタ 70">
            <a:extLst>
              <a:ext uri="{FF2B5EF4-FFF2-40B4-BE49-F238E27FC236}">
                <a16:creationId xmlns:a16="http://schemas.microsoft.com/office/drawing/2014/main" id="{C7E257BC-BE63-52B4-2887-4D6C54F2E00C}"/>
              </a:ext>
            </a:extLst>
          </p:cNvPr>
          <p:cNvCxnSpPr>
            <a:cxnSpLocks/>
          </p:cNvCxnSpPr>
          <p:nvPr/>
        </p:nvCxnSpPr>
        <p:spPr bwMode="auto">
          <a:xfrm>
            <a:off x="5530897" y="3060355"/>
            <a:ext cx="20728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2" name="&quot;禁止&quot;マーク 71">
            <a:extLst>
              <a:ext uri="{FF2B5EF4-FFF2-40B4-BE49-F238E27FC236}">
                <a16:creationId xmlns:a16="http://schemas.microsoft.com/office/drawing/2014/main" id="{7EBE7C4C-8DCB-68EA-900F-F7877CA3E703}"/>
              </a:ext>
            </a:extLst>
          </p:cNvPr>
          <p:cNvSpPr/>
          <p:nvPr/>
        </p:nvSpPr>
        <p:spPr>
          <a:xfrm>
            <a:off x="4762142" y="2650948"/>
            <a:ext cx="826684" cy="826684"/>
          </a:xfrm>
          <a:prstGeom prst="noSmoking">
            <a:avLst>
              <a:gd name="adj" fmla="val 6404"/>
            </a:avLst>
          </a:prstGeom>
          <a:solidFill>
            <a:srgbClr val="C0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73" name="テキスト ボックス 72">
            <a:extLst>
              <a:ext uri="{FF2B5EF4-FFF2-40B4-BE49-F238E27FC236}">
                <a16:creationId xmlns:a16="http://schemas.microsoft.com/office/drawing/2014/main" id="{D0C3EF79-D8F4-DD78-37BC-6015B509B779}"/>
              </a:ext>
            </a:extLst>
          </p:cNvPr>
          <p:cNvSpPr txBox="1"/>
          <p:nvPr/>
        </p:nvSpPr>
        <p:spPr>
          <a:xfrm>
            <a:off x="11119951" y="2741178"/>
            <a:ext cx="628698"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400" dirty="0">
                <a:latin typeface="MS UI Gothic" panose="020B0600070205080204" pitchFamily="50" charset="-128"/>
                <a:ea typeface="MS UI Gothic" panose="020B0600070205080204" pitchFamily="50" charset="-128"/>
              </a:rPr>
              <a:t>0 V</a:t>
            </a:r>
            <a:endParaRPr kumimoji="1" lang="ja-JP" altLang="en-US" sz="2400" dirty="0">
              <a:latin typeface="MS UI Gothic" panose="020B0600070205080204" pitchFamily="50" charset="-128"/>
              <a:ea typeface="MS UI Gothic" panose="020B0600070205080204" pitchFamily="50" charset="-128"/>
            </a:endParaRPr>
          </a:p>
        </p:txBody>
      </p:sp>
      <p:cxnSp>
        <p:nvCxnSpPr>
          <p:cNvPr id="79" name="直線コネクタ 78">
            <a:extLst>
              <a:ext uri="{FF2B5EF4-FFF2-40B4-BE49-F238E27FC236}">
                <a16:creationId xmlns:a16="http://schemas.microsoft.com/office/drawing/2014/main" id="{13A22DA0-01E4-6869-9434-1042A9925B28}"/>
              </a:ext>
            </a:extLst>
          </p:cNvPr>
          <p:cNvCxnSpPr>
            <a:cxnSpLocks/>
            <a:stCxn id="23" idx="0"/>
          </p:cNvCxnSpPr>
          <p:nvPr/>
        </p:nvCxnSpPr>
        <p:spPr bwMode="auto">
          <a:xfrm flipH="1" flipV="1">
            <a:off x="343405" y="5907547"/>
            <a:ext cx="2184378" cy="286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2" name="グループ化 81">
            <a:extLst>
              <a:ext uri="{FF2B5EF4-FFF2-40B4-BE49-F238E27FC236}">
                <a16:creationId xmlns:a16="http://schemas.microsoft.com/office/drawing/2014/main" id="{5FAA04D4-4B40-351E-3F81-89E5B7DFF7A3}"/>
              </a:ext>
            </a:extLst>
          </p:cNvPr>
          <p:cNvGrpSpPr/>
          <p:nvPr/>
        </p:nvGrpSpPr>
        <p:grpSpPr>
          <a:xfrm rot="5400000" flipV="1">
            <a:off x="10359354" y="4106190"/>
            <a:ext cx="2994575" cy="608139"/>
            <a:chOff x="6776331" y="932481"/>
            <a:chExt cx="2861535" cy="608139"/>
          </a:xfrm>
        </p:grpSpPr>
        <p:grpSp>
          <p:nvGrpSpPr>
            <p:cNvPr id="83" name="グループ化 82">
              <a:extLst>
                <a:ext uri="{FF2B5EF4-FFF2-40B4-BE49-F238E27FC236}">
                  <a16:creationId xmlns:a16="http://schemas.microsoft.com/office/drawing/2014/main" id="{68362E80-C083-F21F-387B-3C6088AABA0E}"/>
                </a:ext>
              </a:extLst>
            </p:cNvPr>
            <p:cNvGrpSpPr/>
            <p:nvPr/>
          </p:nvGrpSpPr>
          <p:grpSpPr>
            <a:xfrm>
              <a:off x="6776331" y="932481"/>
              <a:ext cx="2861535" cy="608139"/>
              <a:chOff x="1068839" y="1341731"/>
              <a:chExt cx="2861535" cy="608139"/>
            </a:xfrm>
          </p:grpSpPr>
          <p:cxnSp>
            <p:nvCxnSpPr>
              <p:cNvPr id="88" name="直線コネクタ 87">
                <a:extLst>
                  <a:ext uri="{FF2B5EF4-FFF2-40B4-BE49-F238E27FC236}">
                    <a16:creationId xmlns:a16="http://schemas.microsoft.com/office/drawing/2014/main" id="{4A7235E5-CA8F-E01B-FF8B-E2CD80CD4C22}"/>
                  </a:ext>
                </a:extLst>
              </p:cNvPr>
              <p:cNvCxnSpPr>
                <a:cxnSpLocks/>
                <a:endCxn id="35" idx="3"/>
              </p:cNvCxnSpPr>
              <p:nvPr/>
            </p:nvCxnSpPr>
            <p:spPr bwMode="auto">
              <a:xfrm rot="5400000">
                <a:off x="1993458" y="711482"/>
                <a:ext cx="9699" cy="185893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直線コネクタ 88">
                <a:extLst>
                  <a:ext uri="{FF2B5EF4-FFF2-40B4-BE49-F238E27FC236}">
                    <a16:creationId xmlns:a16="http://schemas.microsoft.com/office/drawing/2014/main" id="{3361A577-39C2-A26C-6F49-8762FF0E998F}"/>
                  </a:ext>
                </a:extLst>
              </p:cNvPr>
              <p:cNvCxnSpPr>
                <a:cxnSpLocks/>
              </p:cNvCxnSpPr>
              <p:nvPr/>
            </p:nvCxnSpPr>
            <p:spPr bwMode="auto">
              <a:xfrm flipV="1">
                <a:off x="2927775" y="1469259"/>
                <a:ext cx="0" cy="33368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 name="直線コネクタ 89">
                <a:extLst>
                  <a:ext uri="{FF2B5EF4-FFF2-40B4-BE49-F238E27FC236}">
                    <a16:creationId xmlns:a16="http://schemas.microsoft.com/office/drawing/2014/main" id="{CD54B452-80FA-E947-A895-DDA77B7E7840}"/>
                  </a:ext>
                </a:extLst>
              </p:cNvPr>
              <p:cNvCxnSpPr>
                <a:cxnSpLocks/>
              </p:cNvCxnSpPr>
              <p:nvPr/>
            </p:nvCxnSpPr>
            <p:spPr bwMode="auto">
              <a:xfrm flipV="1">
                <a:off x="3042075" y="1341731"/>
                <a:ext cx="0" cy="60813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直線コネクタ 90">
                <a:extLst>
                  <a:ext uri="{FF2B5EF4-FFF2-40B4-BE49-F238E27FC236}">
                    <a16:creationId xmlns:a16="http://schemas.microsoft.com/office/drawing/2014/main" id="{CB29F142-1951-B02F-8595-9E966E3C7D9E}"/>
                  </a:ext>
                </a:extLst>
              </p:cNvPr>
              <p:cNvCxnSpPr>
                <a:cxnSpLocks/>
              </p:cNvCxnSpPr>
              <p:nvPr/>
            </p:nvCxnSpPr>
            <p:spPr bwMode="auto">
              <a:xfrm rot="5400000">
                <a:off x="3482221" y="1187948"/>
                <a:ext cx="8008" cy="88829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 name="グループ化 83">
              <a:extLst>
                <a:ext uri="{FF2B5EF4-FFF2-40B4-BE49-F238E27FC236}">
                  <a16:creationId xmlns:a16="http://schemas.microsoft.com/office/drawing/2014/main" id="{CEDABF1C-8A36-07AF-1F71-5B282090EDC1}"/>
                </a:ext>
              </a:extLst>
            </p:cNvPr>
            <p:cNvGrpSpPr/>
            <p:nvPr/>
          </p:nvGrpSpPr>
          <p:grpSpPr>
            <a:xfrm>
              <a:off x="8822187" y="1334759"/>
              <a:ext cx="135015" cy="144274"/>
              <a:chOff x="7698305" y="683695"/>
              <a:chExt cx="135015" cy="158905"/>
            </a:xfrm>
          </p:grpSpPr>
          <p:cxnSp>
            <p:nvCxnSpPr>
              <p:cNvPr id="86" name="直線コネクタ 85">
                <a:extLst>
                  <a:ext uri="{FF2B5EF4-FFF2-40B4-BE49-F238E27FC236}">
                    <a16:creationId xmlns:a16="http://schemas.microsoft.com/office/drawing/2014/main" id="{2730EA94-B4C7-E9EF-06FB-FB5D8579461B}"/>
                  </a:ext>
                </a:extLst>
              </p:cNvPr>
              <p:cNvCxnSpPr/>
              <p:nvPr/>
            </p:nvCxnSpPr>
            <p:spPr bwMode="auto">
              <a:xfrm>
                <a:off x="7698305" y="763147"/>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直線コネクタ 86">
                <a:extLst>
                  <a:ext uri="{FF2B5EF4-FFF2-40B4-BE49-F238E27FC236}">
                    <a16:creationId xmlns:a16="http://schemas.microsoft.com/office/drawing/2014/main" id="{C6475A87-6222-47CE-3851-975108279E30}"/>
                  </a:ext>
                </a:extLst>
              </p:cNvPr>
              <p:cNvCxnSpPr>
                <a:cxnSpLocks/>
              </p:cNvCxnSpPr>
              <p:nvPr/>
            </p:nvCxnSpPr>
            <p:spPr bwMode="auto">
              <a:xfrm>
                <a:off x="7765812" y="683695"/>
                <a:ext cx="0" cy="15890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5" name="直線コネクタ 84">
              <a:extLst>
                <a:ext uri="{FF2B5EF4-FFF2-40B4-BE49-F238E27FC236}">
                  <a16:creationId xmlns:a16="http://schemas.microsoft.com/office/drawing/2014/main" id="{37838498-9D42-0718-2046-9CF426A426B9}"/>
                </a:ext>
              </a:extLst>
            </p:cNvPr>
            <p:cNvCxnSpPr>
              <a:cxnSpLocks/>
            </p:cNvCxnSpPr>
            <p:nvPr/>
          </p:nvCxnSpPr>
          <p:spPr bwMode="auto">
            <a:xfrm>
              <a:off x="8399912" y="1399580"/>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 name="グループ化 91">
            <a:extLst>
              <a:ext uri="{FF2B5EF4-FFF2-40B4-BE49-F238E27FC236}">
                <a16:creationId xmlns:a16="http://schemas.microsoft.com/office/drawing/2014/main" id="{4E71D7E7-3236-3B7F-96FD-2F2F94F35424}"/>
              </a:ext>
            </a:extLst>
          </p:cNvPr>
          <p:cNvGrpSpPr/>
          <p:nvPr/>
        </p:nvGrpSpPr>
        <p:grpSpPr>
          <a:xfrm rot="16200000" flipH="1" flipV="1">
            <a:off x="-1129306" y="4127597"/>
            <a:ext cx="2945408" cy="605982"/>
            <a:chOff x="6780117" y="932481"/>
            <a:chExt cx="2814554" cy="608139"/>
          </a:xfrm>
        </p:grpSpPr>
        <p:grpSp>
          <p:nvGrpSpPr>
            <p:cNvPr id="93" name="グループ化 92">
              <a:extLst>
                <a:ext uri="{FF2B5EF4-FFF2-40B4-BE49-F238E27FC236}">
                  <a16:creationId xmlns:a16="http://schemas.microsoft.com/office/drawing/2014/main" id="{04365B00-DB92-DBC4-5959-B76918B6C3C7}"/>
                </a:ext>
              </a:extLst>
            </p:cNvPr>
            <p:cNvGrpSpPr/>
            <p:nvPr/>
          </p:nvGrpSpPr>
          <p:grpSpPr>
            <a:xfrm>
              <a:off x="6780117" y="932481"/>
              <a:ext cx="2814554" cy="608139"/>
              <a:chOff x="1072625" y="1341731"/>
              <a:chExt cx="2814554" cy="608139"/>
            </a:xfrm>
          </p:grpSpPr>
          <p:cxnSp>
            <p:nvCxnSpPr>
              <p:cNvPr id="98" name="直線コネクタ 97">
                <a:extLst>
                  <a:ext uri="{FF2B5EF4-FFF2-40B4-BE49-F238E27FC236}">
                    <a16:creationId xmlns:a16="http://schemas.microsoft.com/office/drawing/2014/main" id="{6C736F4C-1EC0-46A1-8CF4-4F485BB42A84}"/>
                  </a:ext>
                </a:extLst>
              </p:cNvPr>
              <p:cNvCxnSpPr>
                <a:cxnSpLocks/>
              </p:cNvCxnSpPr>
              <p:nvPr/>
            </p:nvCxnSpPr>
            <p:spPr bwMode="auto">
              <a:xfrm rot="5400000">
                <a:off x="1994509" y="714218"/>
                <a:ext cx="11381" cy="185514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 name="直線コネクタ 98">
                <a:extLst>
                  <a:ext uri="{FF2B5EF4-FFF2-40B4-BE49-F238E27FC236}">
                    <a16:creationId xmlns:a16="http://schemas.microsoft.com/office/drawing/2014/main" id="{4C852BD9-7318-A5F6-611C-3B006DE36971}"/>
                  </a:ext>
                </a:extLst>
              </p:cNvPr>
              <p:cNvCxnSpPr>
                <a:cxnSpLocks/>
              </p:cNvCxnSpPr>
              <p:nvPr/>
            </p:nvCxnSpPr>
            <p:spPr bwMode="auto">
              <a:xfrm flipV="1">
                <a:off x="2927775" y="1469259"/>
                <a:ext cx="0" cy="33368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直線コネクタ 99">
                <a:extLst>
                  <a:ext uri="{FF2B5EF4-FFF2-40B4-BE49-F238E27FC236}">
                    <a16:creationId xmlns:a16="http://schemas.microsoft.com/office/drawing/2014/main" id="{0C9C390D-E96D-F1BC-325B-F9CA66FFA0C0}"/>
                  </a:ext>
                </a:extLst>
              </p:cNvPr>
              <p:cNvCxnSpPr>
                <a:cxnSpLocks/>
              </p:cNvCxnSpPr>
              <p:nvPr/>
            </p:nvCxnSpPr>
            <p:spPr bwMode="auto">
              <a:xfrm flipV="1">
                <a:off x="3042075" y="1341731"/>
                <a:ext cx="0" cy="60813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 name="直線コネクタ 100">
                <a:extLst>
                  <a:ext uri="{FF2B5EF4-FFF2-40B4-BE49-F238E27FC236}">
                    <a16:creationId xmlns:a16="http://schemas.microsoft.com/office/drawing/2014/main" id="{83480C82-07D5-AD1B-D68C-49BD5BFA3605}"/>
                  </a:ext>
                </a:extLst>
              </p:cNvPr>
              <p:cNvCxnSpPr>
                <a:cxnSpLocks/>
              </p:cNvCxnSpPr>
              <p:nvPr/>
            </p:nvCxnSpPr>
            <p:spPr bwMode="auto">
              <a:xfrm rot="5400000" flipH="1">
                <a:off x="3464630" y="1213546"/>
                <a:ext cx="0" cy="84509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 name="グループ化 93">
              <a:extLst>
                <a:ext uri="{FF2B5EF4-FFF2-40B4-BE49-F238E27FC236}">
                  <a16:creationId xmlns:a16="http://schemas.microsoft.com/office/drawing/2014/main" id="{9285EDB4-89C4-FFAA-6EDC-7D67B0BCFCCF}"/>
                </a:ext>
              </a:extLst>
            </p:cNvPr>
            <p:cNvGrpSpPr/>
            <p:nvPr/>
          </p:nvGrpSpPr>
          <p:grpSpPr>
            <a:xfrm>
              <a:off x="8822187" y="1334759"/>
              <a:ext cx="135015" cy="144274"/>
              <a:chOff x="7698305" y="683695"/>
              <a:chExt cx="135015" cy="158905"/>
            </a:xfrm>
          </p:grpSpPr>
          <p:cxnSp>
            <p:nvCxnSpPr>
              <p:cNvPr id="96" name="直線コネクタ 95">
                <a:extLst>
                  <a:ext uri="{FF2B5EF4-FFF2-40B4-BE49-F238E27FC236}">
                    <a16:creationId xmlns:a16="http://schemas.microsoft.com/office/drawing/2014/main" id="{DC77A84D-ABEE-817F-288D-BEBE82F67A04}"/>
                  </a:ext>
                </a:extLst>
              </p:cNvPr>
              <p:cNvCxnSpPr/>
              <p:nvPr/>
            </p:nvCxnSpPr>
            <p:spPr bwMode="auto">
              <a:xfrm>
                <a:off x="7698305" y="763147"/>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直線コネクタ 96">
                <a:extLst>
                  <a:ext uri="{FF2B5EF4-FFF2-40B4-BE49-F238E27FC236}">
                    <a16:creationId xmlns:a16="http://schemas.microsoft.com/office/drawing/2014/main" id="{F2D91F5C-890C-A8AD-BD0F-B9C097A369C0}"/>
                  </a:ext>
                </a:extLst>
              </p:cNvPr>
              <p:cNvCxnSpPr>
                <a:cxnSpLocks/>
              </p:cNvCxnSpPr>
              <p:nvPr/>
            </p:nvCxnSpPr>
            <p:spPr bwMode="auto">
              <a:xfrm>
                <a:off x="7765812" y="683695"/>
                <a:ext cx="0" cy="15890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 name="直線コネクタ 94">
              <a:extLst>
                <a:ext uri="{FF2B5EF4-FFF2-40B4-BE49-F238E27FC236}">
                  <a16:creationId xmlns:a16="http://schemas.microsoft.com/office/drawing/2014/main" id="{3FD8A0C0-21AE-5141-158C-D787BA16DF58}"/>
                </a:ext>
              </a:extLst>
            </p:cNvPr>
            <p:cNvCxnSpPr>
              <a:cxnSpLocks/>
            </p:cNvCxnSpPr>
            <p:nvPr/>
          </p:nvCxnSpPr>
          <p:spPr bwMode="auto">
            <a:xfrm>
              <a:off x="8399912" y="1399580"/>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 name="直線コネクタ 104">
            <a:extLst>
              <a:ext uri="{FF2B5EF4-FFF2-40B4-BE49-F238E27FC236}">
                <a16:creationId xmlns:a16="http://schemas.microsoft.com/office/drawing/2014/main" id="{961698F1-9BC6-936A-D64C-584AA576D83C}"/>
              </a:ext>
            </a:extLst>
          </p:cNvPr>
          <p:cNvCxnSpPr>
            <a:cxnSpLocks/>
          </p:cNvCxnSpPr>
          <p:nvPr/>
        </p:nvCxnSpPr>
        <p:spPr bwMode="auto">
          <a:xfrm flipH="1">
            <a:off x="9929146" y="5907547"/>
            <a:ext cx="191779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0" name="テキスト ボックス 109">
            <a:extLst>
              <a:ext uri="{FF2B5EF4-FFF2-40B4-BE49-F238E27FC236}">
                <a16:creationId xmlns:a16="http://schemas.microsoft.com/office/drawing/2014/main" id="{9A47AD13-5F6B-4035-35B7-AA858800D2FF}"/>
              </a:ext>
            </a:extLst>
          </p:cNvPr>
          <p:cNvSpPr txBox="1"/>
          <p:nvPr/>
        </p:nvSpPr>
        <p:spPr>
          <a:xfrm>
            <a:off x="676038" y="2829522"/>
            <a:ext cx="1552027"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400" dirty="0">
                <a:solidFill>
                  <a:schemeClr val="tx1"/>
                </a:solidFill>
                <a:latin typeface="MS UI Gothic" panose="020B0600070205080204" pitchFamily="50" charset="-128"/>
                <a:ea typeface="MS UI Gothic" panose="020B0600070205080204" pitchFamily="50" charset="-128"/>
              </a:rPr>
              <a:t>250 V</a:t>
            </a:r>
            <a:r>
              <a:rPr kumimoji="1" lang="ja-JP" altLang="en-US" sz="2400" dirty="0">
                <a:solidFill>
                  <a:schemeClr val="tx1"/>
                </a:solidFill>
                <a:latin typeface="MS UI Gothic" panose="020B0600070205080204" pitchFamily="50" charset="-128"/>
                <a:ea typeface="MS UI Gothic" panose="020B0600070205080204" pitchFamily="50" charset="-128"/>
              </a:rPr>
              <a:t>前後</a:t>
            </a:r>
          </a:p>
        </p:txBody>
      </p:sp>
      <p:sp>
        <p:nvSpPr>
          <p:cNvPr id="111" name="テキスト ボックス 110">
            <a:extLst>
              <a:ext uri="{FF2B5EF4-FFF2-40B4-BE49-F238E27FC236}">
                <a16:creationId xmlns:a16="http://schemas.microsoft.com/office/drawing/2014/main" id="{6C771A1E-7CEB-FD8B-B9B2-26A73DA05D23}"/>
              </a:ext>
            </a:extLst>
          </p:cNvPr>
          <p:cNvSpPr txBox="1"/>
          <p:nvPr/>
        </p:nvSpPr>
        <p:spPr>
          <a:xfrm>
            <a:off x="7849647" y="5650490"/>
            <a:ext cx="936475"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altLang="ja-JP" sz="2400" dirty="0">
                <a:solidFill>
                  <a:srgbClr val="FF0000"/>
                </a:solidFill>
                <a:latin typeface="MS UI Gothic" panose="020B0600070205080204" pitchFamily="50" charset="-128"/>
                <a:ea typeface="MS UI Gothic" panose="020B0600070205080204" pitchFamily="50" charset="-128"/>
              </a:rPr>
              <a:t>30</a:t>
            </a:r>
            <a:r>
              <a:rPr kumimoji="1" lang="en-US" altLang="ja-JP" sz="2400" dirty="0">
                <a:solidFill>
                  <a:srgbClr val="FF0000"/>
                </a:solidFill>
                <a:latin typeface="MS UI Gothic" panose="020B0600070205080204" pitchFamily="50" charset="-128"/>
                <a:ea typeface="MS UI Gothic" panose="020B0600070205080204" pitchFamily="50" charset="-128"/>
              </a:rPr>
              <a:t>0 V</a:t>
            </a:r>
            <a:endParaRPr kumimoji="1" lang="ja-JP" altLang="en-US" sz="2400" dirty="0">
              <a:solidFill>
                <a:srgbClr val="FF0000"/>
              </a:solidFill>
              <a:latin typeface="MS UI Gothic" panose="020B0600070205080204" pitchFamily="50" charset="-128"/>
              <a:ea typeface="MS UI Gothic" panose="020B0600070205080204" pitchFamily="50" charset="-128"/>
            </a:endParaRPr>
          </a:p>
        </p:txBody>
      </p:sp>
      <p:sp>
        <p:nvSpPr>
          <p:cNvPr id="113" name="テキスト ボックス 112">
            <a:extLst>
              <a:ext uri="{FF2B5EF4-FFF2-40B4-BE49-F238E27FC236}">
                <a16:creationId xmlns:a16="http://schemas.microsoft.com/office/drawing/2014/main" id="{B38885DE-9EB4-C4C8-8117-B11D4F49582C}"/>
              </a:ext>
            </a:extLst>
          </p:cNvPr>
          <p:cNvSpPr txBox="1"/>
          <p:nvPr/>
        </p:nvSpPr>
        <p:spPr>
          <a:xfrm>
            <a:off x="3623268" y="5650489"/>
            <a:ext cx="1552027"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altLang="ja-JP" sz="2400" dirty="0">
                <a:solidFill>
                  <a:srgbClr val="FF00FF"/>
                </a:solidFill>
                <a:latin typeface="MS UI Gothic" panose="020B0600070205080204" pitchFamily="50" charset="-128"/>
                <a:ea typeface="MS UI Gothic" panose="020B0600070205080204" pitchFamily="50" charset="-128"/>
              </a:rPr>
              <a:t>30</a:t>
            </a:r>
            <a:r>
              <a:rPr kumimoji="1" lang="en-US" altLang="ja-JP" sz="2400" dirty="0">
                <a:solidFill>
                  <a:srgbClr val="FF00FF"/>
                </a:solidFill>
                <a:latin typeface="MS UI Gothic" panose="020B0600070205080204" pitchFamily="50" charset="-128"/>
                <a:ea typeface="MS UI Gothic" panose="020B0600070205080204" pitchFamily="50" charset="-128"/>
              </a:rPr>
              <a:t>0 V</a:t>
            </a:r>
            <a:r>
              <a:rPr kumimoji="1" lang="ja-JP" altLang="en-US" sz="2400" dirty="0">
                <a:solidFill>
                  <a:srgbClr val="FF00FF"/>
                </a:solidFill>
                <a:latin typeface="MS UI Gothic" panose="020B0600070205080204" pitchFamily="50" charset="-128"/>
                <a:ea typeface="MS UI Gothic" panose="020B0600070205080204" pitchFamily="50" charset="-128"/>
              </a:rPr>
              <a:t>前後</a:t>
            </a:r>
          </a:p>
        </p:txBody>
      </p:sp>
      <mc:AlternateContent xmlns:mc="http://schemas.openxmlformats.org/markup-compatibility/2006" xmlns:a14="http://schemas.microsoft.com/office/drawing/2010/main">
        <mc:Choice Requires="a14">
          <p:sp>
            <p:nvSpPr>
              <p:cNvPr id="114" name="テキスト ボックス 113">
                <a:extLst>
                  <a:ext uri="{FF2B5EF4-FFF2-40B4-BE49-F238E27FC236}">
                    <a16:creationId xmlns:a16="http://schemas.microsoft.com/office/drawing/2014/main" id="{1DD5E45B-F02F-044A-3C6E-1AA6679B3BFA}"/>
                  </a:ext>
                </a:extLst>
              </p:cNvPr>
              <p:cNvSpPr txBox="1"/>
              <p:nvPr/>
            </p:nvSpPr>
            <p:spPr>
              <a:xfrm rot="16200000">
                <a:off x="-785187" y="3377631"/>
                <a:ext cx="1816908"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14:m>
                  <m:oMathPara xmlns:m="http://schemas.openxmlformats.org/officeDocument/2006/math">
                    <m:oMathParaPr>
                      <m:jc m:val="left"/>
                    </m:oMathParaPr>
                    <m:oMath xmlns:m="http://schemas.openxmlformats.org/officeDocument/2006/math">
                      <m:r>
                        <m:rPr>
                          <m:sty m:val="p"/>
                        </m:rPr>
                        <a:rPr kumimoji="1" lang="en-US" altLang="ja-JP" sz="2400" b="0" i="0" smtClean="0">
                          <a:latin typeface="Cambria Math" panose="02040503050406030204" pitchFamily="18" charset="0"/>
                          <a:ea typeface="MS UI Gothic" panose="020B0600070205080204" pitchFamily="50" charset="-128"/>
                        </a:rPr>
                        <m:t>Δ</m:t>
                      </m:r>
                      <m:sSub>
                        <m:sSubPr>
                          <m:ctrlPr>
                            <a:rPr kumimoji="1" lang="en-US" altLang="ja-JP" sz="2400" b="0" i="1" smtClean="0">
                              <a:latin typeface="Cambria Math" panose="02040503050406030204" pitchFamily="18" charset="0"/>
                              <a:ea typeface="MS UI Gothic" panose="020B0600070205080204" pitchFamily="50" charset="-128"/>
                            </a:rPr>
                          </m:ctrlPr>
                        </m:sSubPr>
                        <m:e>
                          <m:r>
                            <a:rPr kumimoji="1" lang="en-US" altLang="ja-JP" sz="2400" b="0" i="1" smtClean="0">
                              <a:latin typeface="Cambria Math" panose="02040503050406030204" pitchFamily="18" charset="0"/>
                              <a:ea typeface="MS UI Gothic" panose="020B0600070205080204" pitchFamily="50" charset="-128"/>
                            </a:rPr>
                            <m:t>𝜙</m:t>
                          </m:r>
                        </m:e>
                        <m:sub>
                          <m:r>
                            <a:rPr kumimoji="1" lang="en-US" altLang="ja-JP" sz="2400" b="0" i="1" smtClean="0">
                              <a:latin typeface="Cambria Math" panose="02040503050406030204" pitchFamily="18" charset="0"/>
                              <a:ea typeface="MS UI Gothic" panose="020B0600070205080204" pitchFamily="50" charset="-128"/>
                            </a:rPr>
                            <m:t>1</m:t>
                          </m:r>
                        </m:sub>
                      </m:sSub>
                      <m:r>
                        <a:rPr kumimoji="1" lang="en-US" altLang="ja-JP" sz="2400" b="0" i="1" smtClean="0">
                          <a:latin typeface="Cambria Math" panose="02040503050406030204" pitchFamily="18" charset="0"/>
                          <a:ea typeface="MS UI Gothic" panose="020B0600070205080204" pitchFamily="50" charset="-128"/>
                        </a:rPr>
                        <m:t>=</m:t>
                      </m:r>
                      <m:r>
                        <a:rPr kumimoji="1" lang="en-US" altLang="ja-JP" sz="2400" b="0" i="1" smtClean="0">
                          <a:latin typeface="Cambria Math" panose="02040503050406030204" pitchFamily="18" charset="0"/>
                          <a:ea typeface="MS UI Gothic" panose="020B0600070205080204" pitchFamily="50" charset="-128"/>
                        </a:rPr>
                        <m:t>50</m:t>
                      </m:r>
                      <m:r>
                        <a:rPr kumimoji="1" lang="en-US" altLang="ja-JP" sz="2400" b="0" i="1" smtClean="0">
                          <a:latin typeface="Cambria Math" panose="02040503050406030204" pitchFamily="18" charset="0"/>
                          <a:ea typeface="MS UI Gothic" panose="020B0600070205080204" pitchFamily="50" charset="-128"/>
                        </a:rPr>
                        <m:t> </m:t>
                      </m:r>
                      <m:r>
                        <m:rPr>
                          <m:sty m:val="p"/>
                        </m:rPr>
                        <a:rPr kumimoji="1" lang="en-US" altLang="ja-JP" sz="2400" b="0" i="0" smtClean="0">
                          <a:latin typeface="Cambria Math" panose="02040503050406030204" pitchFamily="18" charset="0"/>
                          <a:ea typeface="MS UI Gothic" panose="020B0600070205080204" pitchFamily="50" charset="-128"/>
                        </a:rPr>
                        <m:t>V</m:t>
                      </m:r>
                    </m:oMath>
                  </m:oMathPara>
                </a14:m>
                <a:endParaRPr kumimoji="1" lang="ja-JP" altLang="en-US" sz="2400" dirty="0">
                  <a:latin typeface="MS UI Gothic" panose="020B0600070205080204" pitchFamily="50" charset="-128"/>
                  <a:ea typeface="MS UI Gothic" panose="020B0600070205080204" pitchFamily="50" charset="-128"/>
                </a:endParaRPr>
              </a:p>
            </p:txBody>
          </p:sp>
        </mc:Choice>
        <mc:Fallback xmlns="">
          <p:sp>
            <p:nvSpPr>
              <p:cNvPr id="114" name="テキスト ボックス 113">
                <a:extLst>
                  <a:ext uri="{FF2B5EF4-FFF2-40B4-BE49-F238E27FC236}">
                    <a16:creationId xmlns:a16="http://schemas.microsoft.com/office/drawing/2014/main" id="{1DD5E45B-F02F-044A-3C6E-1AA6679B3BFA}"/>
                  </a:ext>
                </a:extLst>
              </p:cNvPr>
              <p:cNvSpPr txBox="1">
                <a:spLocks noRot="1" noChangeAspect="1" noMove="1" noResize="1" noEditPoints="1" noAdjustHandles="1" noChangeArrowheads="1" noChangeShapeType="1" noTextEdit="1"/>
              </p:cNvSpPr>
              <p:nvPr/>
            </p:nvSpPr>
            <p:spPr>
              <a:xfrm rot="16200000">
                <a:off x="-785187" y="3377631"/>
                <a:ext cx="1816908" cy="461665"/>
              </a:xfrm>
              <a:prstGeom prst="rect">
                <a:avLst/>
              </a:prstGeom>
              <a:blipFill>
                <a:blip r:embed="rId5"/>
                <a:stretch>
                  <a:fillRect r="-14815"/>
                </a:stretch>
              </a:blipFill>
              <a:ln w="6350" cap="flat" cmpd="sng" algn="ctr">
                <a:no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5" name="テキスト ボックス 114">
                <a:extLst>
                  <a:ext uri="{FF2B5EF4-FFF2-40B4-BE49-F238E27FC236}">
                    <a16:creationId xmlns:a16="http://schemas.microsoft.com/office/drawing/2014/main" id="{6DD7DA0C-78AC-91C8-50CF-3A8E1507DCF9}"/>
                  </a:ext>
                </a:extLst>
              </p:cNvPr>
              <p:cNvSpPr txBox="1"/>
              <p:nvPr/>
            </p:nvSpPr>
            <p:spPr>
              <a:xfrm rot="16200000">
                <a:off x="11008963" y="3296185"/>
                <a:ext cx="1977785"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14:m>
                  <m:oMathPara xmlns:m="http://schemas.openxmlformats.org/officeDocument/2006/math">
                    <m:oMathParaPr>
                      <m:jc m:val="left"/>
                    </m:oMathParaPr>
                    <m:oMath xmlns:m="http://schemas.openxmlformats.org/officeDocument/2006/math">
                      <m:r>
                        <m:rPr>
                          <m:sty m:val="p"/>
                        </m:rPr>
                        <a:rPr kumimoji="1" lang="en-US" altLang="ja-JP" sz="2400" b="0" i="0" smtClean="0">
                          <a:latin typeface="Cambria Math" panose="02040503050406030204" pitchFamily="18" charset="0"/>
                          <a:ea typeface="MS UI Gothic" panose="020B0600070205080204" pitchFamily="50" charset="-128"/>
                        </a:rPr>
                        <m:t>Δ</m:t>
                      </m:r>
                      <m:sSub>
                        <m:sSubPr>
                          <m:ctrlPr>
                            <a:rPr kumimoji="1" lang="en-US" altLang="ja-JP" sz="2400" b="0" i="1" smtClean="0">
                              <a:latin typeface="Cambria Math" panose="02040503050406030204" pitchFamily="18" charset="0"/>
                              <a:ea typeface="MS UI Gothic" panose="020B0600070205080204" pitchFamily="50" charset="-128"/>
                            </a:rPr>
                          </m:ctrlPr>
                        </m:sSubPr>
                        <m:e>
                          <m:r>
                            <a:rPr kumimoji="1" lang="en-US" altLang="ja-JP" sz="2400" b="0" i="1" smtClean="0">
                              <a:latin typeface="Cambria Math" panose="02040503050406030204" pitchFamily="18" charset="0"/>
                              <a:ea typeface="MS UI Gothic" panose="020B0600070205080204" pitchFamily="50" charset="-128"/>
                            </a:rPr>
                            <m:t>𝜙</m:t>
                          </m:r>
                        </m:e>
                        <m:sub>
                          <m:r>
                            <a:rPr kumimoji="1" lang="en-US" altLang="ja-JP" sz="2400" b="0" i="1" smtClean="0">
                              <a:latin typeface="Cambria Math" panose="02040503050406030204" pitchFamily="18" charset="0"/>
                              <a:ea typeface="MS UI Gothic" panose="020B0600070205080204" pitchFamily="50" charset="-128"/>
                            </a:rPr>
                            <m:t>2</m:t>
                          </m:r>
                        </m:sub>
                      </m:sSub>
                      <m:r>
                        <a:rPr kumimoji="1" lang="en-US" altLang="ja-JP" sz="2400" b="0" i="1" smtClean="0">
                          <a:latin typeface="Cambria Math" panose="02040503050406030204" pitchFamily="18" charset="0"/>
                          <a:ea typeface="MS UI Gothic" panose="020B0600070205080204" pitchFamily="50" charset="-128"/>
                        </a:rPr>
                        <m:t>=</m:t>
                      </m:r>
                      <m:r>
                        <a:rPr kumimoji="1" lang="en-US" altLang="ja-JP" sz="2400" b="0" i="1" smtClean="0">
                          <a:latin typeface="Cambria Math" panose="02040503050406030204" pitchFamily="18" charset="0"/>
                          <a:ea typeface="MS UI Gothic" panose="020B0600070205080204" pitchFamily="50" charset="-128"/>
                        </a:rPr>
                        <m:t>300</m:t>
                      </m:r>
                      <m:r>
                        <a:rPr kumimoji="1" lang="en-US" altLang="ja-JP" sz="2400" b="0" i="1" smtClean="0">
                          <a:latin typeface="Cambria Math" panose="02040503050406030204" pitchFamily="18" charset="0"/>
                          <a:ea typeface="MS UI Gothic" panose="020B0600070205080204" pitchFamily="50" charset="-128"/>
                        </a:rPr>
                        <m:t> </m:t>
                      </m:r>
                      <m:r>
                        <m:rPr>
                          <m:sty m:val="p"/>
                        </m:rPr>
                        <a:rPr kumimoji="1" lang="en-US" altLang="ja-JP" sz="2400" b="0" i="0" smtClean="0">
                          <a:latin typeface="Cambria Math" panose="02040503050406030204" pitchFamily="18" charset="0"/>
                          <a:ea typeface="MS UI Gothic" panose="020B0600070205080204" pitchFamily="50" charset="-128"/>
                        </a:rPr>
                        <m:t>V</m:t>
                      </m:r>
                    </m:oMath>
                  </m:oMathPara>
                </a14:m>
                <a:endParaRPr kumimoji="1" lang="ja-JP" altLang="en-US" sz="2400" dirty="0">
                  <a:latin typeface="MS UI Gothic" panose="020B0600070205080204" pitchFamily="50" charset="-128"/>
                  <a:ea typeface="MS UI Gothic" panose="020B0600070205080204" pitchFamily="50" charset="-128"/>
                </a:endParaRPr>
              </a:p>
            </p:txBody>
          </p:sp>
        </mc:Choice>
        <mc:Fallback xmlns="">
          <p:sp>
            <p:nvSpPr>
              <p:cNvPr id="115" name="テキスト ボックス 114">
                <a:extLst>
                  <a:ext uri="{FF2B5EF4-FFF2-40B4-BE49-F238E27FC236}">
                    <a16:creationId xmlns:a16="http://schemas.microsoft.com/office/drawing/2014/main" id="{6DD7DA0C-78AC-91C8-50CF-3A8E1507DCF9}"/>
                  </a:ext>
                </a:extLst>
              </p:cNvPr>
              <p:cNvSpPr txBox="1">
                <a:spLocks noRot="1" noChangeAspect="1" noMove="1" noResize="1" noEditPoints="1" noAdjustHandles="1" noChangeArrowheads="1" noChangeShapeType="1" noTextEdit="1"/>
              </p:cNvSpPr>
              <p:nvPr/>
            </p:nvSpPr>
            <p:spPr>
              <a:xfrm rot="16200000">
                <a:off x="11008963" y="3296185"/>
                <a:ext cx="1977785" cy="461665"/>
              </a:xfrm>
              <a:prstGeom prst="rect">
                <a:avLst/>
              </a:prstGeom>
              <a:blipFill>
                <a:blip r:embed="rId6"/>
                <a:stretch>
                  <a:fillRect r="-14815"/>
                </a:stretch>
              </a:blipFill>
              <a:ln w="6350" cap="flat" cmpd="sng" algn="ctr">
                <a:noFill/>
                <a:prstDash val="solid"/>
                <a:miter lim="800000"/>
              </a:ln>
              <a:effectLst/>
            </p:spPr>
            <p:txBody>
              <a:bodyPr/>
              <a:lstStyle/>
              <a:p>
                <a:r>
                  <a:rPr lang="ja-JP" altLang="en-US">
                    <a:noFill/>
                  </a:rPr>
                  <a:t> </a:t>
                </a:r>
              </a:p>
            </p:txBody>
          </p:sp>
        </mc:Fallback>
      </mc:AlternateContent>
      <p:sp>
        <p:nvSpPr>
          <p:cNvPr id="116" name="テキスト ボックス 115">
            <a:extLst>
              <a:ext uri="{FF2B5EF4-FFF2-40B4-BE49-F238E27FC236}">
                <a16:creationId xmlns:a16="http://schemas.microsoft.com/office/drawing/2014/main" id="{35C7F95C-7FE5-1B31-2171-664DDDFBF8E8}"/>
              </a:ext>
            </a:extLst>
          </p:cNvPr>
          <p:cNvSpPr txBox="1"/>
          <p:nvPr/>
        </p:nvSpPr>
        <p:spPr>
          <a:xfrm>
            <a:off x="274873" y="4979994"/>
            <a:ext cx="697627" cy="707886"/>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第１</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電源</a:t>
            </a:r>
          </a:p>
        </p:txBody>
      </p:sp>
      <p:sp>
        <p:nvSpPr>
          <p:cNvPr id="117" name="テキスト ボックス 116">
            <a:extLst>
              <a:ext uri="{FF2B5EF4-FFF2-40B4-BE49-F238E27FC236}">
                <a16:creationId xmlns:a16="http://schemas.microsoft.com/office/drawing/2014/main" id="{712D2F50-9A6B-2198-4D6E-1CD85292F309}"/>
              </a:ext>
            </a:extLst>
          </p:cNvPr>
          <p:cNvSpPr txBox="1"/>
          <p:nvPr/>
        </p:nvSpPr>
        <p:spPr>
          <a:xfrm>
            <a:off x="11219288" y="4913001"/>
            <a:ext cx="697627" cy="707886"/>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第２</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電源</a:t>
            </a:r>
          </a:p>
        </p:txBody>
      </p:sp>
      <p:sp>
        <p:nvSpPr>
          <p:cNvPr id="5" name="スライド番号プレースホルダー 4">
            <a:extLst>
              <a:ext uri="{FF2B5EF4-FFF2-40B4-BE49-F238E27FC236}">
                <a16:creationId xmlns:a16="http://schemas.microsoft.com/office/drawing/2014/main" id="{90970566-AC57-E74A-75FC-2A18DC459E4B}"/>
              </a:ext>
            </a:extLst>
          </p:cNvPr>
          <p:cNvSpPr>
            <a:spLocks noGrp="1"/>
          </p:cNvSpPr>
          <p:nvPr>
            <p:ph type="sldNum" sz="quarter" idx="4"/>
          </p:nvPr>
        </p:nvSpPr>
        <p:spPr/>
        <p:txBody>
          <a:bodyPr/>
          <a:lstStyle/>
          <a:p>
            <a:r>
              <a:rPr lang="en-US" altLang="ja-JP"/>
              <a:t>P. </a:t>
            </a:r>
            <a:fld id="{46905B5D-1FC7-487A-AD75-007BD4BDDA5E}" type="slidenum">
              <a:rPr lang="ja-JP" altLang="en-US" smtClean="0"/>
              <a:pPr/>
              <a:t>52</a:t>
            </a:fld>
            <a:endParaRPr lang="ja-JP" altLang="en-US" b="1" dirty="0"/>
          </a:p>
        </p:txBody>
      </p:sp>
    </p:spTree>
    <p:extLst>
      <p:ext uri="{BB962C8B-B14F-4D97-AF65-F5344CB8AC3E}">
        <p14:creationId xmlns:p14="http://schemas.microsoft.com/office/powerpoint/2010/main" val="24899302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DA058-8C33-1938-B059-DF21B471ABCA}"/>
            </a:ext>
          </a:extLst>
        </p:cNvPr>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AD99D0ED-E39A-08A5-C390-FAB142F46C37}"/>
              </a:ext>
            </a:extLst>
          </p:cNvPr>
          <p:cNvSpPr>
            <a:spLocks noGrp="1"/>
          </p:cNvSpPr>
          <p:nvPr>
            <p:ph idx="1"/>
          </p:nvPr>
        </p:nvSpPr>
        <p:spPr/>
        <p:txBody>
          <a:bodyPr/>
          <a:lstStyle/>
          <a:p>
            <a:pPr marL="0" indent="0">
              <a:buNone/>
            </a:pPr>
            <a:r>
              <a:rPr lang="ja-JP" altLang="en-US" b="1" dirty="0"/>
              <a:t>（２</a:t>
            </a:r>
            <a:r>
              <a:rPr kumimoji="1" lang="ja-JP" altLang="en-US" b="1" dirty="0"/>
              <a:t>）</a:t>
            </a:r>
            <a:r>
              <a:rPr lang="ja-JP" altLang="en-US" b="1" dirty="0"/>
              <a:t>１台目</a:t>
            </a:r>
            <a:r>
              <a:rPr kumimoji="1" lang="ja-JP" altLang="en-US" b="1" dirty="0"/>
              <a:t>の第２電源への受け渡し前</a:t>
            </a:r>
            <a:r>
              <a:rPr lang="ja-JP" altLang="en-US" b="1" dirty="0"/>
              <a:t>準備</a:t>
            </a:r>
            <a:endParaRPr kumimoji="1" lang="en-US" altLang="ja-JP" b="1" dirty="0"/>
          </a:p>
          <a:p>
            <a:pPr>
              <a:buFont typeface="Wingdings" panose="05000000000000000000" pitchFamily="2" charset="2"/>
              <a:buChar char="Ø"/>
            </a:pPr>
            <a:r>
              <a:rPr kumimoji="1" lang="ja-JP" altLang="en-US" dirty="0"/>
              <a:t>第１電源の出力を第２電源と同じにする．</a:t>
            </a:r>
            <a:endParaRPr kumimoji="1" lang="en-US" altLang="ja-JP" dirty="0"/>
          </a:p>
          <a:p>
            <a:pPr>
              <a:buFont typeface="Wingdings" panose="05000000000000000000" pitchFamily="2" charset="2"/>
              <a:buChar char="Ø"/>
            </a:pPr>
            <a:r>
              <a:rPr kumimoji="1" lang="ja-JP" altLang="en-US" dirty="0"/>
              <a:t>スイッチを</a:t>
            </a:r>
            <a:r>
              <a:rPr kumimoji="1" lang="en-US" altLang="ja-JP" dirty="0"/>
              <a:t>ON</a:t>
            </a:r>
            <a:r>
              <a:rPr lang="ja-JP" altLang="en-US" dirty="0"/>
              <a:t>にしてバスバーを結合する．</a:t>
            </a:r>
            <a:endParaRPr lang="en-US" altLang="ja-JP" dirty="0"/>
          </a:p>
          <a:p>
            <a:pPr>
              <a:buFont typeface="Wingdings" panose="05000000000000000000" pitchFamily="2" charset="2"/>
              <a:buChar char="Ø"/>
            </a:pPr>
            <a:r>
              <a:rPr lang="ja-JP" altLang="en-US" dirty="0"/>
              <a:t>しばらくの間，両電源並列で</a:t>
            </a:r>
            <a:r>
              <a:rPr lang="ja-JP" altLang="en-US" u="sng" dirty="0"/>
              <a:t>１台目</a:t>
            </a:r>
            <a:r>
              <a:rPr lang="ja-JP" altLang="en-US" dirty="0"/>
              <a:t>を電着する状態になる．</a:t>
            </a:r>
            <a:endParaRPr kumimoji="1" lang="en-US" altLang="ja-JP" dirty="0"/>
          </a:p>
        </p:txBody>
      </p:sp>
      <p:sp>
        <p:nvSpPr>
          <p:cNvPr id="3" name="タイトル 2">
            <a:extLst>
              <a:ext uri="{FF2B5EF4-FFF2-40B4-BE49-F238E27FC236}">
                <a16:creationId xmlns:a16="http://schemas.microsoft.com/office/drawing/2014/main" id="{A05DCFC1-8A55-AB51-FB4A-AF04CD6D146E}"/>
              </a:ext>
            </a:extLst>
          </p:cNvPr>
          <p:cNvSpPr>
            <a:spLocks noGrp="1"/>
          </p:cNvSpPr>
          <p:nvPr>
            <p:ph type="title"/>
          </p:nvPr>
        </p:nvSpPr>
        <p:spPr/>
        <p:txBody>
          <a:bodyPr/>
          <a:lstStyle/>
          <a:p>
            <a:r>
              <a:rPr lang="ja-JP" altLang="en-US" dirty="0"/>
              <a:t>連続入槽する２段電源の実ライン電着槽回路（続き）</a:t>
            </a:r>
            <a:endParaRPr kumimoji="1" lang="ja-JP" altLang="en-US" dirty="0"/>
          </a:p>
        </p:txBody>
      </p:sp>
      <p:grpSp>
        <p:nvGrpSpPr>
          <p:cNvPr id="77" name="グループ化 76">
            <a:extLst>
              <a:ext uri="{FF2B5EF4-FFF2-40B4-BE49-F238E27FC236}">
                <a16:creationId xmlns:a16="http://schemas.microsoft.com/office/drawing/2014/main" id="{8521E184-0DDA-D034-F3C8-7FE9D5DE4F42}"/>
              </a:ext>
            </a:extLst>
          </p:cNvPr>
          <p:cNvGrpSpPr>
            <a:grpSpLocks noChangeAspect="1"/>
          </p:cNvGrpSpPr>
          <p:nvPr/>
        </p:nvGrpSpPr>
        <p:grpSpPr>
          <a:xfrm>
            <a:off x="684912" y="4044147"/>
            <a:ext cx="10830222" cy="2059594"/>
            <a:chOff x="5751261" y="5121693"/>
            <a:chExt cx="5404418" cy="1027764"/>
          </a:xfrm>
        </p:grpSpPr>
        <p:sp>
          <p:nvSpPr>
            <p:cNvPr id="78" name="四角形: 上の 2 つの角を切り取る 77">
              <a:extLst>
                <a:ext uri="{FF2B5EF4-FFF2-40B4-BE49-F238E27FC236}">
                  <a16:creationId xmlns:a16="http://schemas.microsoft.com/office/drawing/2014/main" id="{29C2F1BE-835C-5954-264A-24CBFA346551}"/>
                </a:ext>
              </a:extLst>
            </p:cNvPr>
            <p:cNvSpPr/>
            <p:nvPr/>
          </p:nvSpPr>
          <p:spPr>
            <a:xfrm rot="10800000">
              <a:off x="5751261" y="5310879"/>
              <a:ext cx="5404418" cy="838578"/>
            </a:xfrm>
            <a:prstGeom prst="snip2SameRect">
              <a:avLst>
                <a:gd name="adj1" fmla="val 50000"/>
                <a:gd name="adj2" fmla="val 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pic>
          <p:nvPicPr>
            <p:cNvPr id="87" name="図 86">
              <a:extLst>
                <a:ext uri="{FF2B5EF4-FFF2-40B4-BE49-F238E27FC236}">
                  <a16:creationId xmlns:a16="http://schemas.microsoft.com/office/drawing/2014/main" id="{A3B46E58-BA2C-BDF2-244F-B587BDAAF6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670814" y="5224864"/>
              <a:ext cx="1537395" cy="838579"/>
            </a:xfrm>
            <a:prstGeom prst="rect">
              <a:avLst/>
            </a:prstGeom>
          </p:spPr>
        </p:pic>
        <p:sp>
          <p:nvSpPr>
            <p:cNvPr id="79" name="四角形: 角を丸くする 78">
              <a:extLst>
                <a:ext uri="{FF2B5EF4-FFF2-40B4-BE49-F238E27FC236}">
                  <a16:creationId xmlns:a16="http://schemas.microsoft.com/office/drawing/2014/main" id="{EC3EB8D9-6097-E01E-19BF-DE70E71DE9BA}"/>
                </a:ext>
              </a:extLst>
            </p:cNvPr>
            <p:cNvSpPr/>
            <p:nvPr/>
          </p:nvSpPr>
          <p:spPr>
            <a:xfrm>
              <a:off x="10518752" y="5310879"/>
              <a:ext cx="126125" cy="586477"/>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80" name="四角形: 角を丸くする 79">
              <a:extLst>
                <a:ext uri="{FF2B5EF4-FFF2-40B4-BE49-F238E27FC236}">
                  <a16:creationId xmlns:a16="http://schemas.microsoft.com/office/drawing/2014/main" id="{6924D5F2-CCD0-6D0C-F4F5-5616969C299E}"/>
                </a:ext>
              </a:extLst>
            </p:cNvPr>
            <p:cNvSpPr/>
            <p:nvPr/>
          </p:nvSpPr>
          <p:spPr>
            <a:xfrm>
              <a:off x="10007950" y="5310879"/>
              <a:ext cx="126127" cy="586477"/>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81" name="四角形: 角を丸くする 80">
              <a:extLst>
                <a:ext uri="{FF2B5EF4-FFF2-40B4-BE49-F238E27FC236}">
                  <a16:creationId xmlns:a16="http://schemas.microsoft.com/office/drawing/2014/main" id="{4F0E373B-8A68-2E96-D828-80685AA4300D}"/>
                </a:ext>
              </a:extLst>
            </p:cNvPr>
            <p:cNvSpPr/>
            <p:nvPr/>
          </p:nvSpPr>
          <p:spPr>
            <a:xfrm>
              <a:off x="9497148" y="5310878"/>
              <a:ext cx="126127" cy="586477"/>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82" name="四角形: 角を丸くする 81">
              <a:extLst>
                <a:ext uri="{FF2B5EF4-FFF2-40B4-BE49-F238E27FC236}">
                  <a16:creationId xmlns:a16="http://schemas.microsoft.com/office/drawing/2014/main" id="{E5CD202E-793C-0DB0-E4EB-A33BE5DDFD8D}"/>
                </a:ext>
              </a:extLst>
            </p:cNvPr>
            <p:cNvSpPr/>
            <p:nvPr/>
          </p:nvSpPr>
          <p:spPr>
            <a:xfrm>
              <a:off x="8986346" y="5310878"/>
              <a:ext cx="126127" cy="586477"/>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83" name="四角形: 角を丸くする 82">
              <a:extLst>
                <a:ext uri="{FF2B5EF4-FFF2-40B4-BE49-F238E27FC236}">
                  <a16:creationId xmlns:a16="http://schemas.microsoft.com/office/drawing/2014/main" id="{ADA3AC86-5CE9-30F3-2491-9EB678224222}"/>
                </a:ext>
              </a:extLst>
            </p:cNvPr>
            <p:cNvSpPr/>
            <p:nvPr/>
          </p:nvSpPr>
          <p:spPr>
            <a:xfrm>
              <a:off x="8475544" y="5310878"/>
              <a:ext cx="126127" cy="586477"/>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84" name="四角形: 角を丸くする 83">
              <a:extLst>
                <a:ext uri="{FF2B5EF4-FFF2-40B4-BE49-F238E27FC236}">
                  <a16:creationId xmlns:a16="http://schemas.microsoft.com/office/drawing/2014/main" id="{503F18DF-CBCF-AF98-F866-58E25086CA68}"/>
                </a:ext>
              </a:extLst>
            </p:cNvPr>
            <p:cNvSpPr/>
            <p:nvPr/>
          </p:nvSpPr>
          <p:spPr>
            <a:xfrm rot="16200000">
              <a:off x="10007949" y="5759748"/>
              <a:ext cx="126127" cy="586477"/>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cxnSp>
          <p:nvCxnSpPr>
            <p:cNvPr id="86" name="直線コネクタ 85">
              <a:extLst>
                <a:ext uri="{FF2B5EF4-FFF2-40B4-BE49-F238E27FC236}">
                  <a16:creationId xmlns:a16="http://schemas.microsoft.com/office/drawing/2014/main" id="{458D695F-5035-5D13-B639-9A37D0644806}"/>
                </a:ext>
              </a:extLst>
            </p:cNvPr>
            <p:cNvCxnSpPr>
              <a:cxnSpLocks/>
            </p:cNvCxnSpPr>
            <p:nvPr/>
          </p:nvCxnSpPr>
          <p:spPr>
            <a:xfrm>
              <a:off x="7351149" y="5121693"/>
              <a:ext cx="0" cy="30381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四角形: 角を丸くする 87">
              <a:extLst>
                <a:ext uri="{FF2B5EF4-FFF2-40B4-BE49-F238E27FC236}">
                  <a16:creationId xmlns:a16="http://schemas.microsoft.com/office/drawing/2014/main" id="{A1C39541-2C8D-95E0-0412-2DB6D26028B9}"/>
                </a:ext>
              </a:extLst>
            </p:cNvPr>
            <p:cNvSpPr/>
            <p:nvPr/>
          </p:nvSpPr>
          <p:spPr>
            <a:xfrm>
              <a:off x="7675459" y="5309314"/>
              <a:ext cx="126127" cy="586477"/>
            </a:xfrm>
            <a:prstGeom prst="roundRect">
              <a:avLst/>
            </a:prstGeom>
            <a:solidFill>
              <a:srgbClr val="FF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89" name="四角形: 角を丸くする 88">
              <a:extLst>
                <a:ext uri="{FF2B5EF4-FFF2-40B4-BE49-F238E27FC236}">
                  <a16:creationId xmlns:a16="http://schemas.microsoft.com/office/drawing/2014/main" id="{A5CB0FA9-B26B-A079-8BE8-AD30967BE031}"/>
                </a:ext>
              </a:extLst>
            </p:cNvPr>
            <p:cNvSpPr/>
            <p:nvPr/>
          </p:nvSpPr>
          <p:spPr>
            <a:xfrm>
              <a:off x="7166595" y="5304573"/>
              <a:ext cx="126127" cy="586477"/>
            </a:xfrm>
            <a:prstGeom prst="roundRect">
              <a:avLst/>
            </a:prstGeom>
            <a:solidFill>
              <a:srgbClr val="FF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90" name="四角形: 角を丸くする 89">
              <a:extLst>
                <a:ext uri="{FF2B5EF4-FFF2-40B4-BE49-F238E27FC236}">
                  <a16:creationId xmlns:a16="http://schemas.microsoft.com/office/drawing/2014/main" id="{F3C01BC2-944E-17A0-866F-904A58B840E3}"/>
                </a:ext>
              </a:extLst>
            </p:cNvPr>
            <p:cNvSpPr/>
            <p:nvPr/>
          </p:nvSpPr>
          <p:spPr>
            <a:xfrm>
              <a:off x="6670877" y="5304573"/>
              <a:ext cx="126127" cy="586477"/>
            </a:xfrm>
            <a:prstGeom prst="roundRect">
              <a:avLst/>
            </a:prstGeom>
            <a:solidFill>
              <a:srgbClr val="FF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91" name="四角形: 角を丸くする 90">
              <a:extLst>
                <a:ext uri="{FF2B5EF4-FFF2-40B4-BE49-F238E27FC236}">
                  <a16:creationId xmlns:a16="http://schemas.microsoft.com/office/drawing/2014/main" id="{A41967AB-7052-E9AF-336A-478897686809}"/>
                </a:ext>
              </a:extLst>
            </p:cNvPr>
            <p:cNvSpPr/>
            <p:nvPr/>
          </p:nvSpPr>
          <p:spPr>
            <a:xfrm>
              <a:off x="6160757" y="5310329"/>
              <a:ext cx="126127" cy="586477"/>
            </a:xfrm>
            <a:prstGeom prst="roundRect">
              <a:avLst/>
            </a:prstGeom>
            <a:solidFill>
              <a:srgbClr val="FF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92" name="四角形: 角を丸くする 91">
              <a:extLst>
                <a:ext uri="{FF2B5EF4-FFF2-40B4-BE49-F238E27FC236}">
                  <a16:creationId xmlns:a16="http://schemas.microsoft.com/office/drawing/2014/main" id="{556F47FF-6FD3-7E4B-4B22-D69F532F3919}"/>
                </a:ext>
              </a:extLst>
            </p:cNvPr>
            <p:cNvSpPr/>
            <p:nvPr/>
          </p:nvSpPr>
          <p:spPr>
            <a:xfrm rot="16200000">
              <a:off x="6901052" y="5759747"/>
              <a:ext cx="126127" cy="586477"/>
            </a:xfrm>
            <a:prstGeom prst="roundRect">
              <a:avLst/>
            </a:prstGeom>
            <a:solidFill>
              <a:srgbClr val="FF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85" name="四角形: 角を丸くする 84">
              <a:extLst>
                <a:ext uri="{FF2B5EF4-FFF2-40B4-BE49-F238E27FC236}">
                  <a16:creationId xmlns:a16="http://schemas.microsoft.com/office/drawing/2014/main" id="{2D839ECB-FEB9-9357-59E1-A01A61CA78C8}"/>
                </a:ext>
              </a:extLst>
            </p:cNvPr>
            <p:cNvSpPr/>
            <p:nvPr/>
          </p:nvSpPr>
          <p:spPr>
            <a:xfrm rot="16200000">
              <a:off x="8475543" y="5743909"/>
              <a:ext cx="126127" cy="586477"/>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grpSp>
      <p:sp>
        <p:nvSpPr>
          <p:cNvPr id="93" name="テキスト ボックス 92">
            <a:extLst>
              <a:ext uri="{FF2B5EF4-FFF2-40B4-BE49-F238E27FC236}">
                <a16:creationId xmlns:a16="http://schemas.microsoft.com/office/drawing/2014/main" id="{D40FF591-0C56-AEB0-C9E5-551CE6A51A68}"/>
              </a:ext>
            </a:extLst>
          </p:cNvPr>
          <p:cNvSpPr txBox="1"/>
          <p:nvPr/>
        </p:nvSpPr>
        <p:spPr>
          <a:xfrm>
            <a:off x="4761098" y="3617084"/>
            <a:ext cx="851515" cy="369332"/>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1800" dirty="0">
                <a:latin typeface="MS UI Gothic" panose="020B0600070205080204" pitchFamily="50" charset="-128"/>
                <a:ea typeface="MS UI Gothic" panose="020B0600070205080204" pitchFamily="50" charset="-128"/>
              </a:rPr>
              <a:t>切れ目</a:t>
            </a:r>
          </a:p>
        </p:txBody>
      </p:sp>
      <p:sp>
        <p:nvSpPr>
          <p:cNvPr id="94" name="フリーフォーム: 図形 93">
            <a:extLst>
              <a:ext uri="{FF2B5EF4-FFF2-40B4-BE49-F238E27FC236}">
                <a16:creationId xmlns:a16="http://schemas.microsoft.com/office/drawing/2014/main" id="{9E5043E2-08A9-BE0E-ADB0-66AE9119DAD6}"/>
              </a:ext>
            </a:extLst>
          </p:cNvPr>
          <p:cNvSpPr/>
          <p:nvPr/>
        </p:nvSpPr>
        <p:spPr>
          <a:xfrm>
            <a:off x="341722" y="2912971"/>
            <a:ext cx="11514918" cy="1101454"/>
          </a:xfrm>
          <a:custGeom>
            <a:avLst/>
            <a:gdLst>
              <a:gd name="csX0" fmla="*/ 0 w 5335051"/>
              <a:gd name="csY0" fmla="*/ 0 h 498190"/>
              <a:gd name="csX1" fmla="*/ 618008 w 5335051"/>
              <a:gd name="csY1" fmla="*/ 498190 h 498190"/>
              <a:gd name="csX2" fmla="*/ 4912535 w 5335051"/>
              <a:gd name="csY2" fmla="*/ 498190 h 498190"/>
              <a:gd name="csX3" fmla="*/ 5335051 w 5335051"/>
              <a:gd name="csY3" fmla="*/ 81980 h 498190"/>
              <a:gd name="csX0" fmla="*/ 0 w 5335051"/>
              <a:gd name="csY0" fmla="*/ 0 h 498190"/>
              <a:gd name="csX1" fmla="*/ 523415 w 5335051"/>
              <a:gd name="csY1" fmla="*/ 321616 h 498190"/>
              <a:gd name="csX2" fmla="*/ 4912535 w 5335051"/>
              <a:gd name="csY2" fmla="*/ 498190 h 498190"/>
              <a:gd name="csX3" fmla="*/ 5335051 w 5335051"/>
              <a:gd name="csY3" fmla="*/ 81980 h 498190"/>
              <a:gd name="csX0" fmla="*/ 0 w 5335051"/>
              <a:gd name="csY0" fmla="*/ 0 h 359454"/>
              <a:gd name="csX1" fmla="*/ 523415 w 5335051"/>
              <a:gd name="csY1" fmla="*/ 321616 h 359454"/>
              <a:gd name="csX2" fmla="*/ 5007128 w 5335051"/>
              <a:gd name="csY2" fmla="*/ 359454 h 359454"/>
              <a:gd name="csX3" fmla="*/ 5335051 w 5335051"/>
              <a:gd name="csY3" fmla="*/ 81980 h 359454"/>
              <a:gd name="csX0" fmla="*/ 0 w 5335051"/>
              <a:gd name="csY0" fmla="*/ 0 h 416209"/>
              <a:gd name="csX1" fmla="*/ 699989 w 5335051"/>
              <a:gd name="csY1" fmla="*/ 416209 h 416209"/>
              <a:gd name="csX2" fmla="*/ 5007128 w 5335051"/>
              <a:gd name="csY2" fmla="*/ 359454 h 416209"/>
              <a:gd name="csX3" fmla="*/ 5335051 w 5335051"/>
              <a:gd name="csY3" fmla="*/ 81980 h 416209"/>
              <a:gd name="csX0" fmla="*/ 0 w 5335051"/>
              <a:gd name="csY0" fmla="*/ 0 h 435128"/>
              <a:gd name="csX1" fmla="*/ 699989 w 5335051"/>
              <a:gd name="csY1" fmla="*/ 416209 h 435128"/>
              <a:gd name="csX2" fmla="*/ 4855779 w 5335051"/>
              <a:gd name="csY2" fmla="*/ 435128 h 435128"/>
              <a:gd name="csX3" fmla="*/ 5335051 w 5335051"/>
              <a:gd name="csY3" fmla="*/ 81980 h 435128"/>
              <a:gd name="csX0" fmla="*/ 0 w 5448563"/>
              <a:gd name="csY0" fmla="*/ 107207 h 542335"/>
              <a:gd name="csX1" fmla="*/ 699989 w 5448563"/>
              <a:gd name="csY1" fmla="*/ 523416 h 542335"/>
              <a:gd name="csX2" fmla="*/ 4855779 w 5448563"/>
              <a:gd name="csY2" fmla="*/ 542335 h 542335"/>
              <a:gd name="csX3" fmla="*/ 5448563 w 5448563"/>
              <a:gd name="csY3" fmla="*/ 0 h 542335"/>
              <a:gd name="csX0" fmla="*/ 0 w 5391808"/>
              <a:gd name="csY0" fmla="*/ 0 h 561253"/>
              <a:gd name="csX1" fmla="*/ 643234 w 5391808"/>
              <a:gd name="csY1" fmla="*/ 542334 h 561253"/>
              <a:gd name="csX2" fmla="*/ 4799024 w 5391808"/>
              <a:gd name="csY2" fmla="*/ 561253 h 561253"/>
              <a:gd name="csX3" fmla="*/ 5391808 w 5391808"/>
              <a:gd name="csY3" fmla="*/ 18918 h 561253"/>
              <a:gd name="csX0" fmla="*/ 0 w 5385502"/>
              <a:gd name="csY0" fmla="*/ 18919 h 542335"/>
              <a:gd name="csX1" fmla="*/ 636928 w 5385502"/>
              <a:gd name="csY1" fmla="*/ 523416 h 542335"/>
              <a:gd name="csX2" fmla="*/ 4792718 w 5385502"/>
              <a:gd name="csY2" fmla="*/ 542335 h 542335"/>
              <a:gd name="csX3" fmla="*/ 5385502 w 5385502"/>
              <a:gd name="csY3" fmla="*/ 0 h 542335"/>
              <a:gd name="csX0" fmla="*/ 0 w 5385502"/>
              <a:gd name="csY0" fmla="*/ 18919 h 542335"/>
              <a:gd name="csX1" fmla="*/ 636928 w 5385502"/>
              <a:gd name="csY1" fmla="*/ 542335 h 542335"/>
              <a:gd name="csX2" fmla="*/ 4792718 w 5385502"/>
              <a:gd name="csY2" fmla="*/ 542335 h 542335"/>
              <a:gd name="csX3" fmla="*/ 5385502 w 5385502"/>
              <a:gd name="csY3" fmla="*/ 0 h 542335"/>
            </a:gdLst>
            <a:ahLst/>
            <a:cxnLst>
              <a:cxn ang="0">
                <a:pos x="csX0" y="csY0"/>
              </a:cxn>
              <a:cxn ang="0">
                <a:pos x="csX1" y="csY1"/>
              </a:cxn>
              <a:cxn ang="0">
                <a:pos x="csX2" y="csY2"/>
              </a:cxn>
              <a:cxn ang="0">
                <a:pos x="csX3" y="csY3"/>
              </a:cxn>
            </a:cxnLst>
            <a:rect l="l" t="t" r="r" b="b"/>
            <a:pathLst>
              <a:path w="5385502" h="542335">
                <a:moveTo>
                  <a:pt x="0" y="18919"/>
                </a:moveTo>
                <a:lnTo>
                  <a:pt x="636928" y="542335"/>
                </a:lnTo>
                <a:lnTo>
                  <a:pt x="4792718" y="542335"/>
                </a:lnTo>
                <a:lnTo>
                  <a:pt x="5385502" y="0"/>
                </a:lnTo>
              </a:path>
            </a:pathLst>
          </a:custGeom>
          <a:noFill/>
          <a:ln w="762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正方形/長方形 94">
            <a:extLst>
              <a:ext uri="{FF2B5EF4-FFF2-40B4-BE49-F238E27FC236}">
                <a16:creationId xmlns:a16="http://schemas.microsoft.com/office/drawing/2014/main" id="{70DF8873-70EA-A0E0-E121-1257EF2C2E54}"/>
              </a:ext>
            </a:extLst>
          </p:cNvPr>
          <p:cNvSpPr/>
          <p:nvPr/>
        </p:nvSpPr>
        <p:spPr>
          <a:xfrm rot="19417852">
            <a:off x="5067599" y="3991762"/>
            <a:ext cx="230269" cy="54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cxnSp>
        <p:nvCxnSpPr>
          <p:cNvPr id="96" name="直線コネクタ 95">
            <a:extLst>
              <a:ext uri="{FF2B5EF4-FFF2-40B4-BE49-F238E27FC236}">
                <a16:creationId xmlns:a16="http://schemas.microsoft.com/office/drawing/2014/main" id="{F04B605A-EEFB-D65C-FF38-737D8C345734}"/>
              </a:ext>
            </a:extLst>
          </p:cNvPr>
          <p:cNvCxnSpPr>
            <a:cxnSpLocks/>
          </p:cNvCxnSpPr>
          <p:nvPr/>
        </p:nvCxnSpPr>
        <p:spPr bwMode="auto">
          <a:xfrm flipH="1">
            <a:off x="11227039" y="4029739"/>
            <a:ext cx="426924"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直線コネクタ 96">
            <a:extLst>
              <a:ext uri="{FF2B5EF4-FFF2-40B4-BE49-F238E27FC236}">
                <a16:creationId xmlns:a16="http://schemas.microsoft.com/office/drawing/2014/main" id="{815C329E-62D8-3600-016B-F45A5B366AD0}"/>
              </a:ext>
            </a:extLst>
          </p:cNvPr>
          <p:cNvCxnSpPr>
            <a:cxnSpLocks/>
          </p:cNvCxnSpPr>
          <p:nvPr/>
        </p:nvCxnSpPr>
        <p:spPr bwMode="auto">
          <a:xfrm rot="16200000" flipV="1">
            <a:off x="11440501" y="3611368"/>
            <a:ext cx="0" cy="60813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直線コネクタ 97">
            <a:extLst>
              <a:ext uri="{FF2B5EF4-FFF2-40B4-BE49-F238E27FC236}">
                <a16:creationId xmlns:a16="http://schemas.microsoft.com/office/drawing/2014/main" id="{C624F52C-DCBA-A8EE-E674-B8AABC9D2C63}"/>
              </a:ext>
            </a:extLst>
          </p:cNvPr>
          <p:cNvCxnSpPr>
            <a:cxnSpLocks/>
          </p:cNvCxnSpPr>
          <p:nvPr/>
        </p:nvCxnSpPr>
        <p:spPr bwMode="auto">
          <a:xfrm rot="16200000" flipH="1">
            <a:off x="11125466" y="3600403"/>
            <a:ext cx="63007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 name="直線コネクタ 98">
            <a:extLst>
              <a:ext uri="{FF2B5EF4-FFF2-40B4-BE49-F238E27FC236}">
                <a16:creationId xmlns:a16="http://schemas.microsoft.com/office/drawing/2014/main" id="{98549FB5-56B7-E5AA-2D35-520BF2354F2E}"/>
              </a:ext>
            </a:extLst>
          </p:cNvPr>
          <p:cNvCxnSpPr>
            <a:cxnSpLocks/>
          </p:cNvCxnSpPr>
          <p:nvPr/>
        </p:nvCxnSpPr>
        <p:spPr bwMode="auto">
          <a:xfrm flipH="1">
            <a:off x="11298729" y="4144039"/>
            <a:ext cx="28354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直線コネクタ 99">
            <a:extLst>
              <a:ext uri="{FF2B5EF4-FFF2-40B4-BE49-F238E27FC236}">
                <a16:creationId xmlns:a16="http://schemas.microsoft.com/office/drawing/2014/main" id="{EC3FB364-D823-25D3-7719-FE2644517E10}"/>
              </a:ext>
            </a:extLst>
          </p:cNvPr>
          <p:cNvCxnSpPr>
            <a:cxnSpLocks/>
          </p:cNvCxnSpPr>
          <p:nvPr/>
        </p:nvCxnSpPr>
        <p:spPr bwMode="auto">
          <a:xfrm>
            <a:off x="4622364" y="3061301"/>
            <a:ext cx="0" cy="924006"/>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1" name="グループ化 100">
            <a:extLst>
              <a:ext uri="{FF2B5EF4-FFF2-40B4-BE49-F238E27FC236}">
                <a16:creationId xmlns:a16="http://schemas.microsoft.com/office/drawing/2014/main" id="{81459C77-BFEA-2C23-F702-EA84A36520BE}"/>
              </a:ext>
            </a:extLst>
          </p:cNvPr>
          <p:cNvGrpSpPr/>
          <p:nvPr/>
        </p:nvGrpSpPr>
        <p:grpSpPr>
          <a:xfrm>
            <a:off x="4798007" y="2734292"/>
            <a:ext cx="757268" cy="300412"/>
            <a:chOff x="5718712" y="4554286"/>
            <a:chExt cx="757268" cy="300412"/>
          </a:xfrm>
        </p:grpSpPr>
        <p:grpSp>
          <p:nvGrpSpPr>
            <p:cNvPr id="102" name="グループ化 101">
              <a:extLst>
                <a:ext uri="{FF2B5EF4-FFF2-40B4-BE49-F238E27FC236}">
                  <a16:creationId xmlns:a16="http://schemas.microsoft.com/office/drawing/2014/main" id="{249E31D0-50E9-8655-B833-8C95A0710C4B}"/>
                </a:ext>
              </a:extLst>
            </p:cNvPr>
            <p:cNvGrpSpPr/>
            <p:nvPr/>
          </p:nvGrpSpPr>
          <p:grpSpPr>
            <a:xfrm rot="16200000">
              <a:off x="5947140" y="4325858"/>
              <a:ext cx="300412" cy="757268"/>
              <a:chOff x="4743285" y="2933945"/>
              <a:chExt cx="419429" cy="1057281"/>
            </a:xfrm>
          </p:grpSpPr>
          <p:cxnSp>
            <p:nvCxnSpPr>
              <p:cNvPr id="104" name="直線コネクタ 103">
                <a:extLst>
                  <a:ext uri="{FF2B5EF4-FFF2-40B4-BE49-F238E27FC236}">
                    <a16:creationId xmlns:a16="http://schemas.microsoft.com/office/drawing/2014/main" id="{A3EFC157-7BD9-C67E-B0B7-591EEE79B5D1}"/>
                  </a:ext>
                </a:extLst>
              </p:cNvPr>
              <p:cNvCxnSpPr>
                <a:cxnSpLocks/>
              </p:cNvCxnSpPr>
              <p:nvPr/>
            </p:nvCxnSpPr>
            <p:spPr bwMode="auto">
              <a:xfrm flipV="1">
                <a:off x="4952999" y="2933945"/>
                <a:ext cx="0" cy="1057281"/>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5" name="直線コネクタ 104">
                <a:extLst>
                  <a:ext uri="{FF2B5EF4-FFF2-40B4-BE49-F238E27FC236}">
                    <a16:creationId xmlns:a16="http://schemas.microsoft.com/office/drawing/2014/main" id="{9E52B3CD-A7F2-846B-03CA-79AF21174DF6}"/>
                  </a:ext>
                </a:extLst>
              </p:cNvPr>
              <p:cNvCxnSpPr>
                <a:cxnSpLocks/>
              </p:cNvCxnSpPr>
              <p:nvPr/>
            </p:nvCxnSpPr>
            <p:spPr bwMode="auto">
              <a:xfrm flipV="1">
                <a:off x="4743285" y="3570938"/>
                <a:ext cx="419429" cy="1"/>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6" name="二等辺三角形 105">
                <a:extLst>
                  <a:ext uri="{FF2B5EF4-FFF2-40B4-BE49-F238E27FC236}">
                    <a16:creationId xmlns:a16="http://schemas.microsoft.com/office/drawing/2014/main" id="{FEC79101-56A2-6D3A-7AE2-FEA60341D0B6}"/>
                  </a:ext>
                </a:extLst>
              </p:cNvPr>
              <p:cNvSpPr/>
              <p:nvPr/>
            </p:nvSpPr>
            <p:spPr bwMode="auto">
              <a:xfrm rot="10800000">
                <a:off x="4743448" y="3255902"/>
                <a:ext cx="419102" cy="315035"/>
              </a:xfrm>
              <a:prstGeom prst="triangl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grpSp>
        <p:cxnSp>
          <p:nvCxnSpPr>
            <p:cNvPr id="103" name="直線コネクタ 102">
              <a:extLst>
                <a:ext uri="{FF2B5EF4-FFF2-40B4-BE49-F238E27FC236}">
                  <a16:creationId xmlns:a16="http://schemas.microsoft.com/office/drawing/2014/main" id="{49702FDC-AEA4-46B2-32CC-B906B3858D5E}"/>
                </a:ext>
              </a:extLst>
            </p:cNvPr>
            <p:cNvCxnSpPr>
              <a:cxnSpLocks/>
            </p:cNvCxnSpPr>
            <p:nvPr/>
          </p:nvCxnSpPr>
          <p:spPr bwMode="auto">
            <a:xfrm flipH="1">
              <a:off x="6174952" y="4581128"/>
              <a:ext cx="101068" cy="12699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 name="グループ化 106">
            <a:extLst>
              <a:ext uri="{FF2B5EF4-FFF2-40B4-BE49-F238E27FC236}">
                <a16:creationId xmlns:a16="http://schemas.microsoft.com/office/drawing/2014/main" id="{8BA915E0-6404-6E62-A3F9-CA7AA199914C}"/>
              </a:ext>
            </a:extLst>
          </p:cNvPr>
          <p:cNvGrpSpPr/>
          <p:nvPr/>
        </p:nvGrpSpPr>
        <p:grpSpPr>
          <a:xfrm rot="10800000">
            <a:off x="4796661" y="3091589"/>
            <a:ext cx="757268" cy="300412"/>
            <a:chOff x="5718712" y="4554286"/>
            <a:chExt cx="757268" cy="300412"/>
          </a:xfrm>
        </p:grpSpPr>
        <p:grpSp>
          <p:nvGrpSpPr>
            <p:cNvPr id="108" name="グループ化 107">
              <a:extLst>
                <a:ext uri="{FF2B5EF4-FFF2-40B4-BE49-F238E27FC236}">
                  <a16:creationId xmlns:a16="http://schemas.microsoft.com/office/drawing/2014/main" id="{E0D307C1-C559-3709-D30B-327D6C9D7F39}"/>
                </a:ext>
              </a:extLst>
            </p:cNvPr>
            <p:cNvGrpSpPr/>
            <p:nvPr/>
          </p:nvGrpSpPr>
          <p:grpSpPr>
            <a:xfrm rot="16200000">
              <a:off x="5947140" y="4325858"/>
              <a:ext cx="300412" cy="757268"/>
              <a:chOff x="4743285" y="2933945"/>
              <a:chExt cx="419429" cy="1057281"/>
            </a:xfrm>
          </p:grpSpPr>
          <p:cxnSp>
            <p:nvCxnSpPr>
              <p:cNvPr id="110" name="直線コネクタ 109">
                <a:extLst>
                  <a:ext uri="{FF2B5EF4-FFF2-40B4-BE49-F238E27FC236}">
                    <a16:creationId xmlns:a16="http://schemas.microsoft.com/office/drawing/2014/main" id="{5EE13803-7FBB-FB18-CB01-7A91641D5DD0}"/>
                  </a:ext>
                </a:extLst>
              </p:cNvPr>
              <p:cNvCxnSpPr>
                <a:cxnSpLocks/>
              </p:cNvCxnSpPr>
              <p:nvPr/>
            </p:nvCxnSpPr>
            <p:spPr bwMode="auto">
              <a:xfrm flipV="1">
                <a:off x="4952999" y="2933945"/>
                <a:ext cx="0" cy="1057281"/>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直線コネクタ 110">
                <a:extLst>
                  <a:ext uri="{FF2B5EF4-FFF2-40B4-BE49-F238E27FC236}">
                    <a16:creationId xmlns:a16="http://schemas.microsoft.com/office/drawing/2014/main" id="{A739EC43-C49B-9E70-7676-729BCE36FFAC}"/>
                  </a:ext>
                </a:extLst>
              </p:cNvPr>
              <p:cNvCxnSpPr>
                <a:cxnSpLocks/>
              </p:cNvCxnSpPr>
              <p:nvPr/>
            </p:nvCxnSpPr>
            <p:spPr bwMode="auto">
              <a:xfrm flipV="1">
                <a:off x="4743285" y="3570938"/>
                <a:ext cx="419429" cy="1"/>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2" name="二等辺三角形 111">
                <a:extLst>
                  <a:ext uri="{FF2B5EF4-FFF2-40B4-BE49-F238E27FC236}">
                    <a16:creationId xmlns:a16="http://schemas.microsoft.com/office/drawing/2014/main" id="{85E109B3-58BF-FF80-B86E-6BB73F8AC667}"/>
                  </a:ext>
                </a:extLst>
              </p:cNvPr>
              <p:cNvSpPr/>
              <p:nvPr/>
            </p:nvSpPr>
            <p:spPr bwMode="auto">
              <a:xfrm rot="10800000">
                <a:off x="4743448" y="3255902"/>
                <a:ext cx="419102" cy="315035"/>
              </a:xfrm>
              <a:prstGeom prst="triangl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grpSp>
        <p:cxnSp>
          <p:nvCxnSpPr>
            <p:cNvPr id="109" name="直線コネクタ 108">
              <a:extLst>
                <a:ext uri="{FF2B5EF4-FFF2-40B4-BE49-F238E27FC236}">
                  <a16:creationId xmlns:a16="http://schemas.microsoft.com/office/drawing/2014/main" id="{BBE796EF-939B-D1A9-63FB-67B332FAB28B}"/>
                </a:ext>
              </a:extLst>
            </p:cNvPr>
            <p:cNvCxnSpPr>
              <a:cxnSpLocks/>
            </p:cNvCxnSpPr>
            <p:nvPr/>
          </p:nvCxnSpPr>
          <p:spPr bwMode="auto">
            <a:xfrm flipH="1">
              <a:off x="6174952" y="4581128"/>
              <a:ext cx="101068" cy="12699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3" name="直線コネクタ 112">
            <a:extLst>
              <a:ext uri="{FF2B5EF4-FFF2-40B4-BE49-F238E27FC236}">
                <a16:creationId xmlns:a16="http://schemas.microsoft.com/office/drawing/2014/main" id="{4CE0110A-112E-96ED-EE8A-C821E50DF311}"/>
              </a:ext>
            </a:extLst>
          </p:cNvPr>
          <p:cNvCxnSpPr>
            <a:cxnSpLocks/>
          </p:cNvCxnSpPr>
          <p:nvPr/>
        </p:nvCxnSpPr>
        <p:spPr bwMode="auto">
          <a:xfrm>
            <a:off x="5543077" y="2882879"/>
            <a:ext cx="0" cy="367464"/>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直線コネクタ 113">
            <a:extLst>
              <a:ext uri="{FF2B5EF4-FFF2-40B4-BE49-F238E27FC236}">
                <a16:creationId xmlns:a16="http://schemas.microsoft.com/office/drawing/2014/main" id="{A2416A83-267D-6F85-1C55-D7F13D333783}"/>
              </a:ext>
            </a:extLst>
          </p:cNvPr>
          <p:cNvCxnSpPr>
            <a:cxnSpLocks/>
          </p:cNvCxnSpPr>
          <p:nvPr/>
        </p:nvCxnSpPr>
        <p:spPr bwMode="auto">
          <a:xfrm>
            <a:off x="4815255" y="2867536"/>
            <a:ext cx="0" cy="367464"/>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 name="直線コネクタ 114">
            <a:extLst>
              <a:ext uri="{FF2B5EF4-FFF2-40B4-BE49-F238E27FC236}">
                <a16:creationId xmlns:a16="http://schemas.microsoft.com/office/drawing/2014/main" id="{833F2DD1-A4D8-1592-DBDA-BF264CBFF7F6}"/>
              </a:ext>
            </a:extLst>
          </p:cNvPr>
          <p:cNvCxnSpPr>
            <a:cxnSpLocks/>
          </p:cNvCxnSpPr>
          <p:nvPr/>
        </p:nvCxnSpPr>
        <p:spPr bwMode="auto">
          <a:xfrm>
            <a:off x="4607970" y="3061301"/>
            <a:ext cx="20728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直線コネクタ 115">
            <a:extLst>
              <a:ext uri="{FF2B5EF4-FFF2-40B4-BE49-F238E27FC236}">
                <a16:creationId xmlns:a16="http://schemas.microsoft.com/office/drawing/2014/main" id="{B8C147EF-9860-1999-BADB-671A5F1499B7}"/>
              </a:ext>
            </a:extLst>
          </p:cNvPr>
          <p:cNvCxnSpPr>
            <a:cxnSpLocks/>
          </p:cNvCxnSpPr>
          <p:nvPr/>
        </p:nvCxnSpPr>
        <p:spPr bwMode="auto">
          <a:xfrm>
            <a:off x="5721355" y="3060355"/>
            <a:ext cx="0" cy="924006"/>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 name="直線コネクタ 116">
            <a:extLst>
              <a:ext uri="{FF2B5EF4-FFF2-40B4-BE49-F238E27FC236}">
                <a16:creationId xmlns:a16="http://schemas.microsoft.com/office/drawing/2014/main" id="{C732BFCD-0BF5-2EB4-5EF0-2361EC545E6E}"/>
              </a:ext>
            </a:extLst>
          </p:cNvPr>
          <p:cNvCxnSpPr>
            <a:cxnSpLocks/>
          </p:cNvCxnSpPr>
          <p:nvPr/>
        </p:nvCxnSpPr>
        <p:spPr bwMode="auto">
          <a:xfrm>
            <a:off x="5530897" y="3060355"/>
            <a:ext cx="20728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9" name="テキスト ボックス 118">
            <a:extLst>
              <a:ext uri="{FF2B5EF4-FFF2-40B4-BE49-F238E27FC236}">
                <a16:creationId xmlns:a16="http://schemas.microsoft.com/office/drawing/2014/main" id="{68EF10E5-4BB3-16D7-B950-7EAE80C922F8}"/>
              </a:ext>
            </a:extLst>
          </p:cNvPr>
          <p:cNvSpPr txBox="1"/>
          <p:nvPr/>
        </p:nvSpPr>
        <p:spPr>
          <a:xfrm>
            <a:off x="11119951" y="2741178"/>
            <a:ext cx="628698"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400" dirty="0">
                <a:latin typeface="MS UI Gothic" panose="020B0600070205080204" pitchFamily="50" charset="-128"/>
                <a:ea typeface="MS UI Gothic" panose="020B0600070205080204" pitchFamily="50" charset="-128"/>
              </a:rPr>
              <a:t>0 V</a:t>
            </a:r>
            <a:endParaRPr kumimoji="1" lang="ja-JP" altLang="en-US" sz="2400" dirty="0">
              <a:latin typeface="MS UI Gothic" panose="020B0600070205080204" pitchFamily="50" charset="-128"/>
              <a:ea typeface="MS UI Gothic" panose="020B0600070205080204" pitchFamily="50" charset="-128"/>
            </a:endParaRPr>
          </a:p>
        </p:txBody>
      </p:sp>
      <p:cxnSp>
        <p:nvCxnSpPr>
          <p:cNvPr id="120" name="直線コネクタ 119">
            <a:extLst>
              <a:ext uri="{FF2B5EF4-FFF2-40B4-BE49-F238E27FC236}">
                <a16:creationId xmlns:a16="http://schemas.microsoft.com/office/drawing/2014/main" id="{ADAC8AF1-39AE-2CE6-8856-9CA1D33F89D9}"/>
              </a:ext>
            </a:extLst>
          </p:cNvPr>
          <p:cNvCxnSpPr>
            <a:cxnSpLocks/>
            <a:stCxn id="92" idx="0"/>
          </p:cNvCxnSpPr>
          <p:nvPr/>
        </p:nvCxnSpPr>
        <p:spPr bwMode="auto">
          <a:xfrm flipH="1" flipV="1">
            <a:off x="343405" y="5907547"/>
            <a:ext cx="2184378" cy="286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1" name="グループ化 120">
            <a:extLst>
              <a:ext uri="{FF2B5EF4-FFF2-40B4-BE49-F238E27FC236}">
                <a16:creationId xmlns:a16="http://schemas.microsoft.com/office/drawing/2014/main" id="{CDC9A5D1-763C-D085-9719-545E4BE0C77A}"/>
              </a:ext>
            </a:extLst>
          </p:cNvPr>
          <p:cNvGrpSpPr/>
          <p:nvPr/>
        </p:nvGrpSpPr>
        <p:grpSpPr>
          <a:xfrm rot="5400000" flipV="1">
            <a:off x="10359354" y="4106190"/>
            <a:ext cx="2994575" cy="608139"/>
            <a:chOff x="6776331" y="932481"/>
            <a:chExt cx="2861535" cy="608139"/>
          </a:xfrm>
        </p:grpSpPr>
        <p:grpSp>
          <p:nvGrpSpPr>
            <p:cNvPr id="122" name="グループ化 121">
              <a:extLst>
                <a:ext uri="{FF2B5EF4-FFF2-40B4-BE49-F238E27FC236}">
                  <a16:creationId xmlns:a16="http://schemas.microsoft.com/office/drawing/2014/main" id="{E7A519BA-66BA-C380-580C-657BF821D5A8}"/>
                </a:ext>
              </a:extLst>
            </p:cNvPr>
            <p:cNvGrpSpPr/>
            <p:nvPr/>
          </p:nvGrpSpPr>
          <p:grpSpPr>
            <a:xfrm>
              <a:off x="6776331" y="932481"/>
              <a:ext cx="2861535" cy="608139"/>
              <a:chOff x="1068839" y="1341731"/>
              <a:chExt cx="2861535" cy="608139"/>
            </a:xfrm>
          </p:grpSpPr>
          <p:cxnSp>
            <p:nvCxnSpPr>
              <p:cNvPr id="127" name="直線コネクタ 126">
                <a:extLst>
                  <a:ext uri="{FF2B5EF4-FFF2-40B4-BE49-F238E27FC236}">
                    <a16:creationId xmlns:a16="http://schemas.microsoft.com/office/drawing/2014/main" id="{0442461A-083B-1BB4-4A37-ECED89255BE6}"/>
                  </a:ext>
                </a:extLst>
              </p:cNvPr>
              <p:cNvCxnSpPr>
                <a:cxnSpLocks/>
                <a:endCxn id="94" idx="3"/>
              </p:cNvCxnSpPr>
              <p:nvPr/>
            </p:nvCxnSpPr>
            <p:spPr bwMode="auto">
              <a:xfrm rot="5400000">
                <a:off x="1993458" y="711482"/>
                <a:ext cx="9699" cy="185893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8" name="直線コネクタ 127">
                <a:extLst>
                  <a:ext uri="{FF2B5EF4-FFF2-40B4-BE49-F238E27FC236}">
                    <a16:creationId xmlns:a16="http://schemas.microsoft.com/office/drawing/2014/main" id="{5F51D840-313B-761C-F268-72EF01A524E2}"/>
                  </a:ext>
                </a:extLst>
              </p:cNvPr>
              <p:cNvCxnSpPr>
                <a:cxnSpLocks/>
              </p:cNvCxnSpPr>
              <p:nvPr/>
            </p:nvCxnSpPr>
            <p:spPr bwMode="auto">
              <a:xfrm flipV="1">
                <a:off x="2927775" y="1469259"/>
                <a:ext cx="0" cy="33368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9" name="直線コネクタ 128">
                <a:extLst>
                  <a:ext uri="{FF2B5EF4-FFF2-40B4-BE49-F238E27FC236}">
                    <a16:creationId xmlns:a16="http://schemas.microsoft.com/office/drawing/2014/main" id="{0E639FDC-E158-7B93-6A40-D9A6FA3F3849}"/>
                  </a:ext>
                </a:extLst>
              </p:cNvPr>
              <p:cNvCxnSpPr>
                <a:cxnSpLocks/>
              </p:cNvCxnSpPr>
              <p:nvPr/>
            </p:nvCxnSpPr>
            <p:spPr bwMode="auto">
              <a:xfrm flipV="1">
                <a:off x="3042075" y="1341731"/>
                <a:ext cx="0" cy="60813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0" name="直線コネクタ 129">
                <a:extLst>
                  <a:ext uri="{FF2B5EF4-FFF2-40B4-BE49-F238E27FC236}">
                    <a16:creationId xmlns:a16="http://schemas.microsoft.com/office/drawing/2014/main" id="{7AF6968F-A740-E9F7-CFAF-A7443800723E}"/>
                  </a:ext>
                </a:extLst>
              </p:cNvPr>
              <p:cNvCxnSpPr>
                <a:cxnSpLocks/>
              </p:cNvCxnSpPr>
              <p:nvPr/>
            </p:nvCxnSpPr>
            <p:spPr bwMode="auto">
              <a:xfrm rot="5400000">
                <a:off x="3482221" y="1187948"/>
                <a:ext cx="8008" cy="88829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3" name="グループ化 122">
              <a:extLst>
                <a:ext uri="{FF2B5EF4-FFF2-40B4-BE49-F238E27FC236}">
                  <a16:creationId xmlns:a16="http://schemas.microsoft.com/office/drawing/2014/main" id="{D6A11A4A-9DF9-B41F-35E2-5F7F4CAAEACC}"/>
                </a:ext>
              </a:extLst>
            </p:cNvPr>
            <p:cNvGrpSpPr/>
            <p:nvPr/>
          </p:nvGrpSpPr>
          <p:grpSpPr>
            <a:xfrm>
              <a:off x="8822187" y="1334759"/>
              <a:ext cx="135015" cy="144274"/>
              <a:chOff x="7698305" y="683695"/>
              <a:chExt cx="135015" cy="158905"/>
            </a:xfrm>
          </p:grpSpPr>
          <p:cxnSp>
            <p:nvCxnSpPr>
              <p:cNvPr id="125" name="直線コネクタ 124">
                <a:extLst>
                  <a:ext uri="{FF2B5EF4-FFF2-40B4-BE49-F238E27FC236}">
                    <a16:creationId xmlns:a16="http://schemas.microsoft.com/office/drawing/2014/main" id="{A13798D9-8349-42E9-EAAD-B25A96447AFD}"/>
                  </a:ext>
                </a:extLst>
              </p:cNvPr>
              <p:cNvCxnSpPr/>
              <p:nvPr/>
            </p:nvCxnSpPr>
            <p:spPr bwMode="auto">
              <a:xfrm>
                <a:off x="7698305" y="763147"/>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直線コネクタ 125">
                <a:extLst>
                  <a:ext uri="{FF2B5EF4-FFF2-40B4-BE49-F238E27FC236}">
                    <a16:creationId xmlns:a16="http://schemas.microsoft.com/office/drawing/2014/main" id="{6D86338D-3EA0-1337-61E7-29FE4D81518B}"/>
                  </a:ext>
                </a:extLst>
              </p:cNvPr>
              <p:cNvCxnSpPr>
                <a:cxnSpLocks/>
              </p:cNvCxnSpPr>
              <p:nvPr/>
            </p:nvCxnSpPr>
            <p:spPr bwMode="auto">
              <a:xfrm>
                <a:off x="7765812" y="683695"/>
                <a:ext cx="0" cy="15890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24" name="直線コネクタ 123">
              <a:extLst>
                <a:ext uri="{FF2B5EF4-FFF2-40B4-BE49-F238E27FC236}">
                  <a16:creationId xmlns:a16="http://schemas.microsoft.com/office/drawing/2014/main" id="{89151B94-B537-315D-D0EA-7F1D345D87EF}"/>
                </a:ext>
              </a:extLst>
            </p:cNvPr>
            <p:cNvCxnSpPr>
              <a:cxnSpLocks/>
            </p:cNvCxnSpPr>
            <p:nvPr/>
          </p:nvCxnSpPr>
          <p:spPr bwMode="auto">
            <a:xfrm>
              <a:off x="8399912" y="1399580"/>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1" name="グループ化 130">
            <a:extLst>
              <a:ext uri="{FF2B5EF4-FFF2-40B4-BE49-F238E27FC236}">
                <a16:creationId xmlns:a16="http://schemas.microsoft.com/office/drawing/2014/main" id="{8FFD355D-8C97-3B29-BA4C-8BD7DDA150EC}"/>
              </a:ext>
            </a:extLst>
          </p:cNvPr>
          <p:cNvGrpSpPr/>
          <p:nvPr/>
        </p:nvGrpSpPr>
        <p:grpSpPr>
          <a:xfrm rot="16200000" flipH="1" flipV="1">
            <a:off x="-1129306" y="4127597"/>
            <a:ext cx="2945408" cy="605982"/>
            <a:chOff x="6780117" y="932481"/>
            <a:chExt cx="2814554" cy="608139"/>
          </a:xfrm>
        </p:grpSpPr>
        <p:grpSp>
          <p:nvGrpSpPr>
            <p:cNvPr id="132" name="グループ化 131">
              <a:extLst>
                <a:ext uri="{FF2B5EF4-FFF2-40B4-BE49-F238E27FC236}">
                  <a16:creationId xmlns:a16="http://schemas.microsoft.com/office/drawing/2014/main" id="{31595AAB-FC3B-DCF6-DEFC-06CB26291EAE}"/>
                </a:ext>
              </a:extLst>
            </p:cNvPr>
            <p:cNvGrpSpPr/>
            <p:nvPr/>
          </p:nvGrpSpPr>
          <p:grpSpPr>
            <a:xfrm>
              <a:off x="6780117" y="932481"/>
              <a:ext cx="2814554" cy="608139"/>
              <a:chOff x="1072625" y="1341731"/>
              <a:chExt cx="2814554" cy="608139"/>
            </a:xfrm>
          </p:grpSpPr>
          <p:cxnSp>
            <p:nvCxnSpPr>
              <p:cNvPr id="137" name="直線コネクタ 136">
                <a:extLst>
                  <a:ext uri="{FF2B5EF4-FFF2-40B4-BE49-F238E27FC236}">
                    <a16:creationId xmlns:a16="http://schemas.microsoft.com/office/drawing/2014/main" id="{BE301406-36F3-2A00-583F-A1264E3F6DD5}"/>
                  </a:ext>
                </a:extLst>
              </p:cNvPr>
              <p:cNvCxnSpPr>
                <a:cxnSpLocks/>
              </p:cNvCxnSpPr>
              <p:nvPr/>
            </p:nvCxnSpPr>
            <p:spPr bwMode="auto">
              <a:xfrm rot="5400000">
                <a:off x="1994509" y="714218"/>
                <a:ext cx="11381" cy="185514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直線コネクタ 137">
                <a:extLst>
                  <a:ext uri="{FF2B5EF4-FFF2-40B4-BE49-F238E27FC236}">
                    <a16:creationId xmlns:a16="http://schemas.microsoft.com/office/drawing/2014/main" id="{CCF90E45-2BC6-16E5-C99E-27FE81F109AB}"/>
                  </a:ext>
                </a:extLst>
              </p:cNvPr>
              <p:cNvCxnSpPr>
                <a:cxnSpLocks/>
              </p:cNvCxnSpPr>
              <p:nvPr/>
            </p:nvCxnSpPr>
            <p:spPr bwMode="auto">
              <a:xfrm flipV="1">
                <a:off x="2927775" y="1469259"/>
                <a:ext cx="0" cy="33368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直線コネクタ 138">
                <a:extLst>
                  <a:ext uri="{FF2B5EF4-FFF2-40B4-BE49-F238E27FC236}">
                    <a16:creationId xmlns:a16="http://schemas.microsoft.com/office/drawing/2014/main" id="{994DB1EB-89FB-4913-FA6A-C6ADBCD85C1E}"/>
                  </a:ext>
                </a:extLst>
              </p:cNvPr>
              <p:cNvCxnSpPr>
                <a:cxnSpLocks/>
              </p:cNvCxnSpPr>
              <p:nvPr/>
            </p:nvCxnSpPr>
            <p:spPr bwMode="auto">
              <a:xfrm flipV="1">
                <a:off x="3042075" y="1341731"/>
                <a:ext cx="0" cy="60813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直線コネクタ 139">
                <a:extLst>
                  <a:ext uri="{FF2B5EF4-FFF2-40B4-BE49-F238E27FC236}">
                    <a16:creationId xmlns:a16="http://schemas.microsoft.com/office/drawing/2014/main" id="{291901B5-F3C6-C3AE-8C17-740F58077E9A}"/>
                  </a:ext>
                </a:extLst>
              </p:cNvPr>
              <p:cNvCxnSpPr>
                <a:cxnSpLocks/>
              </p:cNvCxnSpPr>
              <p:nvPr/>
            </p:nvCxnSpPr>
            <p:spPr bwMode="auto">
              <a:xfrm rot="5400000" flipH="1">
                <a:off x="3464630" y="1213546"/>
                <a:ext cx="0" cy="84509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3" name="グループ化 132">
              <a:extLst>
                <a:ext uri="{FF2B5EF4-FFF2-40B4-BE49-F238E27FC236}">
                  <a16:creationId xmlns:a16="http://schemas.microsoft.com/office/drawing/2014/main" id="{84F02DF7-972D-A5EE-EAC8-2130E672754D}"/>
                </a:ext>
              </a:extLst>
            </p:cNvPr>
            <p:cNvGrpSpPr/>
            <p:nvPr/>
          </p:nvGrpSpPr>
          <p:grpSpPr>
            <a:xfrm>
              <a:off x="8822187" y="1334759"/>
              <a:ext cx="135015" cy="144274"/>
              <a:chOff x="7698305" y="683695"/>
              <a:chExt cx="135015" cy="158905"/>
            </a:xfrm>
          </p:grpSpPr>
          <p:cxnSp>
            <p:nvCxnSpPr>
              <p:cNvPr id="135" name="直線コネクタ 134">
                <a:extLst>
                  <a:ext uri="{FF2B5EF4-FFF2-40B4-BE49-F238E27FC236}">
                    <a16:creationId xmlns:a16="http://schemas.microsoft.com/office/drawing/2014/main" id="{930E7EE7-FE74-03BB-400B-7290A3226AB2}"/>
                  </a:ext>
                </a:extLst>
              </p:cNvPr>
              <p:cNvCxnSpPr/>
              <p:nvPr/>
            </p:nvCxnSpPr>
            <p:spPr bwMode="auto">
              <a:xfrm>
                <a:off x="7698305" y="763147"/>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6" name="直線コネクタ 135">
                <a:extLst>
                  <a:ext uri="{FF2B5EF4-FFF2-40B4-BE49-F238E27FC236}">
                    <a16:creationId xmlns:a16="http://schemas.microsoft.com/office/drawing/2014/main" id="{26B193E3-2396-558D-3AA9-E8781B413218}"/>
                  </a:ext>
                </a:extLst>
              </p:cNvPr>
              <p:cNvCxnSpPr>
                <a:cxnSpLocks/>
              </p:cNvCxnSpPr>
              <p:nvPr/>
            </p:nvCxnSpPr>
            <p:spPr bwMode="auto">
              <a:xfrm>
                <a:off x="7765812" y="683695"/>
                <a:ext cx="0" cy="15890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4" name="直線コネクタ 133">
              <a:extLst>
                <a:ext uri="{FF2B5EF4-FFF2-40B4-BE49-F238E27FC236}">
                  <a16:creationId xmlns:a16="http://schemas.microsoft.com/office/drawing/2014/main" id="{2B1028ED-D249-77EE-AB88-671624F7D8C1}"/>
                </a:ext>
              </a:extLst>
            </p:cNvPr>
            <p:cNvCxnSpPr>
              <a:cxnSpLocks/>
            </p:cNvCxnSpPr>
            <p:nvPr/>
          </p:nvCxnSpPr>
          <p:spPr bwMode="auto">
            <a:xfrm>
              <a:off x="8399912" y="1399580"/>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1" name="直線コネクタ 140">
            <a:extLst>
              <a:ext uri="{FF2B5EF4-FFF2-40B4-BE49-F238E27FC236}">
                <a16:creationId xmlns:a16="http://schemas.microsoft.com/office/drawing/2014/main" id="{7FFE28B0-CC0C-CF57-A938-4C1BE1FB9CB1}"/>
              </a:ext>
            </a:extLst>
          </p:cNvPr>
          <p:cNvCxnSpPr>
            <a:cxnSpLocks/>
          </p:cNvCxnSpPr>
          <p:nvPr/>
        </p:nvCxnSpPr>
        <p:spPr bwMode="auto">
          <a:xfrm flipH="1">
            <a:off x="9929146" y="5907547"/>
            <a:ext cx="191779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2" name="テキスト ボックス 141">
            <a:extLst>
              <a:ext uri="{FF2B5EF4-FFF2-40B4-BE49-F238E27FC236}">
                <a16:creationId xmlns:a16="http://schemas.microsoft.com/office/drawing/2014/main" id="{140A8499-E0BD-6992-6907-BFB636547929}"/>
              </a:ext>
            </a:extLst>
          </p:cNvPr>
          <p:cNvSpPr txBox="1"/>
          <p:nvPr/>
        </p:nvSpPr>
        <p:spPr>
          <a:xfrm>
            <a:off x="587541" y="2819074"/>
            <a:ext cx="628698"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400" dirty="0">
                <a:solidFill>
                  <a:schemeClr val="tx1"/>
                </a:solidFill>
                <a:latin typeface="MS UI Gothic" panose="020B0600070205080204" pitchFamily="50" charset="-128"/>
                <a:ea typeface="MS UI Gothic" panose="020B0600070205080204" pitchFamily="50" charset="-128"/>
              </a:rPr>
              <a:t>0 V</a:t>
            </a: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43" name="テキスト ボックス 142">
            <a:extLst>
              <a:ext uri="{FF2B5EF4-FFF2-40B4-BE49-F238E27FC236}">
                <a16:creationId xmlns:a16="http://schemas.microsoft.com/office/drawing/2014/main" id="{8C3A4604-3407-937E-A59B-F8123EC0F2F5}"/>
              </a:ext>
            </a:extLst>
          </p:cNvPr>
          <p:cNvSpPr txBox="1"/>
          <p:nvPr/>
        </p:nvSpPr>
        <p:spPr>
          <a:xfrm>
            <a:off x="7849647" y="5650490"/>
            <a:ext cx="936475"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altLang="ja-JP" sz="2400" dirty="0">
                <a:solidFill>
                  <a:srgbClr val="FF0000"/>
                </a:solidFill>
                <a:latin typeface="MS UI Gothic" panose="020B0600070205080204" pitchFamily="50" charset="-128"/>
                <a:ea typeface="MS UI Gothic" panose="020B0600070205080204" pitchFamily="50" charset="-128"/>
              </a:rPr>
              <a:t>30</a:t>
            </a:r>
            <a:r>
              <a:rPr kumimoji="1" lang="en-US" altLang="ja-JP" sz="2400" dirty="0">
                <a:solidFill>
                  <a:srgbClr val="FF0000"/>
                </a:solidFill>
                <a:latin typeface="MS UI Gothic" panose="020B0600070205080204" pitchFamily="50" charset="-128"/>
                <a:ea typeface="MS UI Gothic" panose="020B0600070205080204" pitchFamily="50" charset="-128"/>
              </a:rPr>
              <a:t>0 V</a:t>
            </a:r>
            <a:endParaRPr kumimoji="1" lang="ja-JP" altLang="en-US" sz="2400" dirty="0">
              <a:solidFill>
                <a:srgbClr val="FF0000"/>
              </a:solidFill>
              <a:latin typeface="MS UI Gothic" panose="020B0600070205080204" pitchFamily="50" charset="-128"/>
              <a:ea typeface="MS UI Gothic" panose="020B0600070205080204" pitchFamily="50" charset="-128"/>
            </a:endParaRPr>
          </a:p>
        </p:txBody>
      </p:sp>
      <p:sp>
        <p:nvSpPr>
          <p:cNvPr id="144" name="テキスト ボックス 143">
            <a:extLst>
              <a:ext uri="{FF2B5EF4-FFF2-40B4-BE49-F238E27FC236}">
                <a16:creationId xmlns:a16="http://schemas.microsoft.com/office/drawing/2014/main" id="{A0A0E38C-F1AF-FC49-19E1-F3F3609DD759}"/>
              </a:ext>
            </a:extLst>
          </p:cNvPr>
          <p:cNvSpPr txBox="1"/>
          <p:nvPr/>
        </p:nvSpPr>
        <p:spPr>
          <a:xfrm>
            <a:off x="3753422" y="5650489"/>
            <a:ext cx="936474"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altLang="ja-JP" sz="2400" dirty="0">
                <a:solidFill>
                  <a:srgbClr val="FF00FF"/>
                </a:solidFill>
                <a:latin typeface="MS UI Gothic" panose="020B0600070205080204" pitchFamily="50" charset="-128"/>
                <a:ea typeface="MS UI Gothic" panose="020B0600070205080204" pitchFamily="50" charset="-128"/>
              </a:rPr>
              <a:t>30</a:t>
            </a:r>
            <a:r>
              <a:rPr kumimoji="1" lang="en-US" altLang="ja-JP" sz="2400" dirty="0">
                <a:solidFill>
                  <a:srgbClr val="FF00FF"/>
                </a:solidFill>
                <a:latin typeface="MS UI Gothic" panose="020B0600070205080204" pitchFamily="50" charset="-128"/>
                <a:ea typeface="MS UI Gothic" panose="020B0600070205080204" pitchFamily="50" charset="-128"/>
              </a:rPr>
              <a:t>0 V</a:t>
            </a:r>
            <a:endParaRPr kumimoji="1" lang="ja-JP" altLang="en-US" sz="2400" dirty="0">
              <a:solidFill>
                <a:srgbClr val="FF00FF"/>
              </a:solidFill>
              <a:latin typeface="MS UI Gothic" panose="020B0600070205080204" pitchFamily="50" charset="-128"/>
              <a:ea typeface="MS UI Gothic" panose="020B0600070205080204" pitchFamily="50" charset="-128"/>
            </a:endParaRPr>
          </a:p>
        </p:txBody>
      </p:sp>
      <mc:AlternateContent xmlns:mc="http://schemas.openxmlformats.org/markup-compatibility/2006" xmlns:a14="http://schemas.microsoft.com/office/drawing/2010/main">
        <mc:Choice Requires="a14">
          <p:sp>
            <p:nvSpPr>
              <p:cNvPr id="145" name="テキスト ボックス 144">
                <a:extLst>
                  <a:ext uri="{FF2B5EF4-FFF2-40B4-BE49-F238E27FC236}">
                    <a16:creationId xmlns:a16="http://schemas.microsoft.com/office/drawing/2014/main" id="{4DE5C4C5-5CE6-9BB7-5F62-E40E1A4507A0}"/>
                  </a:ext>
                </a:extLst>
              </p:cNvPr>
              <p:cNvSpPr txBox="1"/>
              <p:nvPr/>
            </p:nvSpPr>
            <p:spPr>
              <a:xfrm rot="16200000">
                <a:off x="-862067" y="3377631"/>
                <a:ext cx="1970668"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14:m>
                  <m:oMathPara xmlns:m="http://schemas.openxmlformats.org/officeDocument/2006/math">
                    <m:oMathParaPr>
                      <m:jc m:val="left"/>
                    </m:oMathParaPr>
                    <m:oMath xmlns:m="http://schemas.openxmlformats.org/officeDocument/2006/math">
                      <m:r>
                        <m:rPr>
                          <m:sty m:val="p"/>
                        </m:rPr>
                        <a:rPr kumimoji="1" lang="en-US" altLang="ja-JP" sz="2400" b="0" i="0" smtClean="0">
                          <a:latin typeface="Cambria Math" panose="02040503050406030204" pitchFamily="18" charset="0"/>
                          <a:ea typeface="MS UI Gothic" panose="020B0600070205080204" pitchFamily="50" charset="-128"/>
                        </a:rPr>
                        <m:t>Δ</m:t>
                      </m:r>
                      <m:sSub>
                        <m:sSubPr>
                          <m:ctrlPr>
                            <a:rPr kumimoji="1" lang="en-US" altLang="ja-JP" sz="2400" b="0" i="1" smtClean="0">
                              <a:latin typeface="Cambria Math" panose="02040503050406030204" pitchFamily="18" charset="0"/>
                              <a:ea typeface="MS UI Gothic" panose="020B0600070205080204" pitchFamily="50" charset="-128"/>
                            </a:rPr>
                          </m:ctrlPr>
                        </m:sSubPr>
                        <m:e>
                          <m:r>
                            <a:rPr kumimoji="1" lang="en-US" altLang="ja-JP" sz="2400" b="0" i="1" smtClean="0">
                              <a:latin typeface="Cambria Math" panose="02040503050406030204" pitchFamily="18" charset="0"/>
                              <a:ea typeface="MS UI Gothic" panose="020B0600070205080204" pitchFamily="50" charset="-128"/>
                            </a:rPr>
                            <m:t>𝜙</m:t>
                          </m:r>
                        </m:e>
                        <m:sub>
                          <m:r>
                            <a:rPr kumimoji="1" lang="en-US" altLang="ja-JP" sz="2400" b="0" i="1" smtClean="0">
                              <a:latin typeface="Cambria Math" panose="02040503050406030204" pitchFamily="18" charset="0"/>
                              <a:ea typeface="MS UI Gothic" panose="020B0600070205080204" pitchFamily="50" charset="-128"/>
                            </a:rPr>
                            <m:t>1</m:t>
                          </m:r>
                        </m:sub>
                      </m:sSub>
                      <m:r>
                        <a:rPr kumimoji="1" lang="en-US" altLang="ja-JP" sz="2400" b="0" i="1" smtClean="0">
                          <a:latin typeface="Cambria Math" panose="02040503050406030204" pitchFamily="18" charset="0"/>
                          <a:ea typeface="MS UI Gothic" panose="020B0600070205080204" pitchFamily="50" charset="-128"/>
                        </a:rPr>
                        <m:t>=</m:t>
                      </m:r>
                      <m:r>
                        <a:rPr kumimoji="1" lang="en-US" altLang="ja-JP" sz="2400" b="0" i="1" smtClean="0">
                          <a:latin typeface="Cambria Math" panose="02040503050406030204" pitchFamily="18" charset="0"/>
                          <a:ea typeface="MS UI Gothic" panose="020B0600070205080204" pitchFamily="50" charset="-128"/>
                        </a:rPr>
                        <m:t>300</m:t>
                      </m:r>
                      <m:r>
                        <a:rPr kumimoji="1" lang="en-US" altLang="ja-JP" sz="2400" b="0" i="1" smtClean="0">
                          <a:latin typeface="Cambria Math" panose="02040503050406030204" pitchFamily="18" charset="0"/>
                          <a:ea typeface="MS UI Gothic" panose="020B0600070205080204" pitchFamily="50" charset="-128"/>
                        </a:rPr>
                        <m:t> </m:t>
                      </m:r>
                      <m:r>
                        <m:rPr>
                          <m:sty m:val="p"/>
                        </m:rPr>
                        <a:rPr kumimoji="1" lang="en-US" altLang="ja-JP" sz="2400" b="0" i="0" smtClean="0">
                          <a:latin typeface="Cambria Math" panose="02040503050406030204" pitchFamily="18" charset="0"/>
                          <a:ea typeface="MS UI Gothic" panose="020B0600070205080204" pitchFamily="50" charset="-128"/>
                        </a:rPr>
                        <m:t>V</m:t>
                      </m:r>
                    </m:oMath>
                  </m:oMathPara>
                </a14:m>
                <a:endParaRPr kumimoji="1" lang="ja-JP" altLang="en-US" sz="2400" dirty="0">
                  <a:latin typeface="MS UI Gothic" panose="020B0600070205080204" pitchFamily="50" charset="-128"/>
                  <a:ea typeface="MS UI Gothic" panose="020B0600070205080204" pitchFamily="50" charset="-128"/>
                </a:endParaRPr>
              </a:p>
            </p:txBody>
          </p:sp>
        </mc:Choice>
        <mc:Fallback xmlns="">
          <p:sp>
            <p:nvSpPr>
              <p:cNvPr id="145" name="テキスト ボックス 144">
                <a:extLst>
                  <a:ext uri="{FF2B5EF4-FFF2-40B4-BE49-F238E27FC236}">
                    <a16:creationId xmlns:a16="http://schemas.microsoft.com/office/drawing/2014/main" id="{4DE5C4C5-5CE6-9BB7-5F62-E40E1A4507A0}"/>
                  </a:ext>
                </a:extLst>
              </p:cNvPr>
              <p:cNvSpPr txBox="1">
                <a:spLocks noRot="1" noChangeAspect="1" noMove="1" noResize="1" noEditPoints="1" noAdjustHandles="1" noChangeArrowheads="1" noChangeShapeType="1" noTextEdit="1"/>
              </p:cNvSpPr>
              <p:nvPr/>
            </p:nvSpPr>
            <p:spPr>
              <a:xfrm rot="16200000">
                <a:off x="-862067" y="3377631"/>
                <a:ext cx="1970668" cy="461665"/>
              </a:xfrm>
              <a:prstGeom prst="rect">
                <a:avLst/>
              </a:prstGeom>
              <a:blipFill>
                <a:blip r:embed="rId4"/>
                <a:stretch>
                  <a:fillRect r="-14815"/>
                </a:stretch>
              </a:blipFill>
              <a:ln w="6350" cap="flat" cmpd="sng" algn="ctr">
                <a:no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6" name="テキスト ボックス 145">
                <a:extLst>
                  <a:ext uri="{FF2B5EF4-FFF2-40B4-BE49-F238E27FC236}">
                    <a16:creationId xmlns:a16="http://schemas.microsoft.com/office/drawing/2014/main" id="{9FCB050F-D8DC-0C81-117E-6C73E8D091FA}"/>
                  </a:ext>
                </a:extLst>
              </p:cNvPr>
              <p:cNvSpPr txBox="1"/>
              <p:nvPr/>
            </p:nvSpPr>
            <p:spPr>
              <a:xfrm rot="16200000">
                <a:off x="11008963" y="3296185"/>
                <a:ext cx="1977785"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14:m>
                  <m:oMathPara xmlns:m="http://schemas.openxmlformats.org/officeDocument/2006/math">
                    <m:oMathParaPr>
                      <m:jc m:val="left"/>
                    </m:oMathParaPr>
                    <m:oMath xmlns:m="http://schemas.openxmlformats.org/officeDocument/2006/math">
                      <m:r>
                        <m:rPr>
                          <m:sty m:val="p"/>
                        </m:rPr>
                        <a:rPr kumimoji="1" lang="en-US" altLang="ja-JP" sz="2400" b="0" i="0" smtClean="0">
                          <a:latin typeface="Cambria Math" panose="02040503050406030204" pitchFamily="18" charset="0"/>
                          <a:ea typeface="MS UI Gothic" panose="020B0600070205080204" pitchFamily="50" charset="-128"/>
                        </a:rPr>
                        <m:t>Δ</m:t>
                      </m:r>
                      <m:sSub>
                        <m:sSubPr>
                          <m:ctrlPr>
                            <a:rPr kumimoji="1" lang="en-US" altLang="ja-JP" sz="2400" b="0" i="1" smtClean="0">
                              <a:latin typeface="Cambria Math" panose="02040503050406030204" pitchFamily="18" charset="0"/>
                              <a:ea typeface="MS UI Gothic" panose="020B0600070205080204" pitchFamily="50" charset="-128"/>
                            </a:rPr>
                          </m:ctrlPr>
                        </m:sSubPr>
                        <m:e>
                          <m:r>
                            <a:rPr kumimoji="1" lang="en-US" altLang="ja-JP" sz="2400" b="0" i="1" smtClean="0">
                              <a:latin typeface="Cambria Math" panose="02040503050406030204" pitchFamily="18" charset="0"/>
                              <a:ea typeface="MS UI Gothic" panose="020B0600070205080204" pitchFamily="50" charset="-128"/>
                            </a:rPr>
                            <m:t>𝜙</m:t>
                          </m:r>
                        </m:e>
                        <m:sub>
                          <m:r>
                            <a:rPr kumimoji="1" lang="en-US" altLang="ja-JP" sz="2400" b="0" i="1" smtClean="0">
                              <a:latin typeface="Cambria Math" panose="02040503050406030204" pitchFamily="18" charset="0"/>
                              <a:ea typeface="MS UI Gothic" panose="020B0600070205080204" pitchFamily="50" charset="-128"/>
                            </a:rPr>
                            <m:t>2</m:t>
                          </m:r>
                        </m:sub>
                      </m:sSub>
                      <m:r>
                        <a:rPr kumimoji="1" lang="en-US" altLang="ja-JP" sz="2400" b="0" i="1" smtClean="0">
                          <a:latin typeface="Cambria Math" panose="02040503050406030204" pitchFamily="18" charset="0"/>
                          <a:ea typeface="MS UI Gothic" panose="020B0600070205080204" pitchFamily="50" charset="-128"/>
                        </a:rPr>
                        <m:t>=</m:t>
                      </m:r>
                      <m:r>
                        <a:rPr kumimoji="1" lang="en-US" altLang="ja-JP" sz="2400" b="0" i="1" smtClean="0">
                          <a:latin typeface="Cambria Math" panose="02040503050406030204" pitchFamily="18" charset="0"/>
                          <a:ea typeface="MS UI Gothic" panose="020B0600070205080204" pitchFamily="50" charset="-128"/>
                        </a:rPr>
                        <m:t>300</m:t>
                      </m:r>
                      <m:r>
                        <a:rPr kumimoji="1" lang="en-US" altLang="ja-JP" sz="2400" b="0" i="1" smtClean="0">
                          <a:latin typeface="Cambria Math" panose="02040503050406030204" pitchFamily="18" charset="0"/>
                          <a:ea typeface="MS UI Gothic" panose="020B0600070205080204" pitchFamily="50" charset="-128"/>
                        </a:rPr>
                        <m:t> </m:t>
                      </m:r>
                      <m:r>
                        <m:rPr>
                          <m:sty m:val="p"/>
                        </m:rPr>
                        <a:rPr kumimoji="1" lang="en-US" altLang="ja-JP" sz="2400" b="0" i="0" smtClean="0">
                          <a:latin typeface="Cambria Math" panose="02040503050406030204" pitchFamily="18" charset="0"/>
                          <a:ea typeface="MS UI Gothic" panose="020B0600070205080204" pitchFamily="50" charset="-128"/>
                        </a:rPr>
                        <m:t>V</m:t>
                      </m:r>
                    </m:oMath>
                  </m:oMathPara>
                </a14:m>
                <a:endParaRPr kumimoji="1" lang="ja-JP" altLang="en-US" sz="2400" dirty="0">
                  <a:latin typeface="MS UI Gothic" panose="020B0600070205080204" pitchFamily="50" charset="-128"/>
                  <a:ea typeface="MS UI Gothic" panose="020B0600070205080204" pitchFamily="50" charset="-128"/>
                </a:endParaRPr>
              </a:p>
            </p:txBody>
          </p:sp>
        </mc:Choice>
        <mc:Fallback xmlns="">
          <p:sp>
            <p:nvSpPr>
              <p:cNvPr id="146" name="テキスト ボックス 145">
                <a:extLst>
                  <a:ext uri="{FF2B5EF4-FFF2-40B4-BE49-F238E27FC236}">
                    <a16:creationId xmlns:a16="http://schemas.microsoft.com/office/drawing/2014/main" id="{9FCB050F-D8DC-0C81-117E-6C73E8D091FA}"/>
                  </a:ext>
                </a:extLst>
              </p:cNvPr>
              <p:cNvSpPr txBox="1">
                <a:spLocks noRot="1" noChangeAspect="1" noMove="1" noResize="1" noEditPoints="1" noAdjustHandles="1" noChangeArrowheads="1" noChangeShapeType="1" noTextEdit="1"/>
              </p:cNvSpPr>
              <p:nvPr/>
            </p:nvSpPr>
            <p:spPr>
              <a:xfrm rot="16200000">
                <a:off x="11008963" y="3296185"/>
                <a:ext cx="1977785" cy="461665"/>
              </a:xfrm>
              <a:prstGeom prst="rect">
                <a:avLst/>
              </a:prstGeom>
              <a:blipFill>
                <a:blip r:embed="rId5"/>
                <a:stretch>
                  <a:fillRect r="-14815"/>
                </a:stretch>
              </a:blipFill>
              <a:ln w="6350" cap="flat" cmpd="sng" algn="ctr">
                <a:noFill/>
                <a:prstDash val="solid"/>
                <a:miter lim="800000"/>
              </a:ln>
              <a:effectLst/>
            </p:spPr>
            <p:txBody>
              <a:bodyPr/>
              <a:lstStyle/>
              <a:p>
                <a:r>
                  <a:rPr lang="ja-JP" altLang="en-US">
                    <a:noFill/>
                  </a:rPr>
                  <a:t> </a:t>
                </a:r>
              </a:p>
            </p:txBody>
          </p:sp>
        </mc:Fallback>
      </mc:AlternateContent>
      <p:sp>
        <p:nvSpPr>
          <p:cNvPr id="147" name="テキスト ボックス 146">
            <a:extLst>
              <a:ext uri="{FF2B5EF4-FFF2-40B4-BE49-F238E27FC236}">
                <a16:creationId xmlns:a16="http://schemas.microsoft.com/office/drawing/2014/main" id="{D4A9DB93-FBAC-7BF8-B321-67BB36650F3A}"/>
              </a:ext>
            </a:extLst>
          </p:cNvPr>
          <p:cNvSpPr txBox="1"/>
          <p:nvPr/>
        </p:nvSpPr>
        <p:spPr>
          <a:xfrm>
            <a:off x="274873" y="4979994"/>
            <a:ext cx="697627" cy="707886"/>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第１</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電源</a:t>
            </a:r>
          </a:p>
        </p:txBody>
      </p:sp>
      <p:sp>
        <p:nvSpPr>
          <p:cNvPr id="148" name="テキスト ボックス 147">
            <a:extLst>
              <a:ext uri="{FF2B5EF4-FFF2-40B4-BE49-F238E27FC236}">
                <a16:creationId xmlns:a16="http://schemas.microsoft.com/office/drawing/2014/main" id="{807B5BDE-810A-FDA6-C9E4-781B845613E2}"/>
              </a:ext>
            </a:extLst>
          </p:cNvPr>
          <p:cNvSpPr txBox="1"/>
          <p:nvPr/>
        </p:nvSpPr>
        <p:spPr>
          <a:xfrm>
            <a:off x="11219288" y="4913001"/>
            <a:ext cx="697627" cy="707886"/>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第２</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電源</a:t>
            </a:r>
          </a:p>
        </p:txBody>
      </p:sp>
      <p:sp>
        <p:nvSpPr>
          <p:cNvPr id="150" name="円: 塗りつぶしなし 149">
            <a:extLst>
              <a:ext uri="{FF2B5EF4-FFF2-40B4-BE49-F238E27FC236}">
                <a16:creationId xmlns:a16="http://schemas.microsoft.com/office/drawing/2014/main" id="{AADDF949-D7AF-67F0-52FE-18AB10737FCC}"/>
              </a:ext>
            </a:extLst>
          </p:cNvPr>
          <p:cNvSpPr/>
          <p:nvPr/>
        </p:nvSpPr>
        <p:spPr>
          <a:xfrm>
            <a:off x="4761953" y="2645480"/>
            <a:ext cx="826683" cy="826683"/>
          </a:xfrm>
          <a:prstGeom prst="donut">
            <a:avLst>
              <a:gd name="adj" fmla="val 7207"/>
            </a:avLst>
          </a:prstGeom>
          <a:solidFill>
            <a:srgbClr val="00B0F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5" name="スライド番号プレースホルダー 4">
            <a:extLst>
              <a:ext uri="{FF2B5EF4-FFF2-40B4-BE49-F238E27FC236}">
                <a16:creationId xmlns:a16="http://schemas.microsoft.com/office/drawing/2014/main" id="{CD15999F-84F1-6E46-4AF2-71F1CB91E432}"/>
              </a:ext>
            </a:extLst>
          </p:cNvPr>
          <p:cNvSpPr>
            <a:spLocks noGrp="1"/>
          </p:cNvSpPr>
          <p:nvPr>
            <p:ph type="sldNum" sz="quarter" idx="4"/>
          </p:nvPr>
        </p:nvSpPr>
        <p:spPr/>
        <p:txBody>
          <a:bodyPr/>
          <a:lstStyle/>
          <a:p>
            <a:r>
              <a:rPr lang="en-US" altLang="ja-JP"/>
              <a:t>P. </a:t>
            </a:r>
            <a:fld id="{46905B5D-1FC7-487A-AD75-007BD4BDDA5E}" type="slidenum">
              <a:rPr lang="ja-JP" altLang="en-US" smtClean="0"/>
              <a:pPr/>
              <a:t>53</a:t>
            </a:fld>
            <a:endParaRPr lang="ja-JP" altLang="en-US" b="1" dirty="0"/>
          </a:p>
        </p:txBody>
      </p:sp>
    </p:spTree>
    <p:extLst>
      <p:ext uri="{BB962C8B-B14F-4D97-AF65-F5344CB8AC3E}">
        <p14:creationId xmlns:p14="http://schemas.microsoft.com/office/powerpoint/2010/main" val="15853118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71751-1881-FFC0-5AD7-CFA0414C70C7}"/>
            </a:ext>
          </a:extLst>
        </p:cNvPr>
        <p:cNvGrpSpPr/>
        <p:nvPr/>
      </p:nvGrpSpPr>
      <p:grpSpPr>
        <a:xfrm>
          <a:off x="0" y="0"/>
          <a:ext cx="0" cy="0"/>
          <a:chOff x="0" y="0"/>
          <a:chExt cx="0" cy="0"/>
        </a:xfrm>
      </p:grpSpPr>
      <p:sp>
        <p:nvSpPr>
          <p:cNvPr id="6" name="四角形: 上の 2 つの角を切り取る 5">
            <a:extLst>
              <a:ext uri="{FF2B5EF4-FFF2-40B4-BE49-F238E27FC236}">
                <a16:creationId xmlns:a16="http://schemas.microsoft.com/office/drawing/2014/main" id="{1EAA1C4D-761E-B8E8-93E6-803325456415}"/>
              </a:ext>
            </a:extLst>
          </p:cNvPr>
          <p:cNvSpPr/>
          <p:nvPr/>
        </p:nvSpPr>
        <p:spPr>
          <a:xfrm rot="10800000">
            <a:off x="684912" y="4423267"/>
            <a:ext cx="10830222" cy="1680474"/>
          </a:xfrm>
          <a:prstGeom prst="snip2SameRect">
            <a:avLst>
              <a:gd name="adj1" fmla="val 50000"/>
              <a:gd name="adj2" fmla="val 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pic>
        <p:nvPicPr>
          <p:cNvPr id="77" name="図 76">
            <a:extLst>
              <a:ext uri="{FF2B5EF4-FFF2-40B4-BE49-F238E27FC236}">
                <a16:creationId xmlns:a16="http://schemas.microsoft.com/office/drawing/2014/main" id="{5B1591C6-7CC2-D80B-C64B-EBBE71C993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091439" y="4250897"/>
            <a:ext cx="3080874" cy="1680476"/>
          </a:xfrm>
          <a:prstGeom prst="rect">
            <a:avLst/>
          </a:prstGeom>
        </p:spPr>
      </p:pic>
      <p:sp>
        <p:nvSpPr>
          <p:cNvPr id="7" name="四角形: 角を丸くする 6">
            <a:extLst>
              <a:ext uri="{FF2B5EF4-FFF2-40B4-BE49-F238E27FC236}">
                <a16:creationId xmlns:a16="http://schemas.microsoft.com/office/drawing/2014/main" id="{69958FF4-060F-96BB-DBD2-B5499DE8455B}"/>
              </a:ext>
            </a:extLst>
          </p:cNvPr>
          <p:cNvSpPr/>
          <p:nvPr/>
        </p:nvSpPr>
        <p:spPr>
          <a:xfrm>
            <a:off x="10238760" y="4423267"/>
            <a:ext cx="252749" cy="1175274"/>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8" name="四角形: 角を丸くする 7">
            <a:extLst>
              <a:ext uri="{FF2B5EF4-FFF2-40B4-BE49-F238E27FC236}">
                <a16:creationId xmlns:a16="http://schemas.microsoft.com/office/drawing/2014/main" id="{E6C3450D-24DB-EB1B-37D3-EC2B14330AB9}"/>
              </a:ext>
            </a:extLst>
          </p:cNvPr>
          <p:cNvSpPr/>
          <p:nvPr/>
        </p:nvSpPr>
        <p:spPr>
          <a:xfrm>
            <a:off x="9215134" y="4423267"/>
            <a:ext cx="252753" cy="1175274"/>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9" name="四角形: 角を丸くする 8">
            <a:extLst>
              <a:ext uri="{FF2B5EF4-FFF2-40B4-BE49-F238E27FC236}">
                <a16:creationId xmlns:a16="http://schemas.microsoft.com/office/drawing/2014/main" id="{9781B223-9A41-EA0E-685E-559FF6B67321}"/>
              </a:ext>
            </a:extLst>
          </p:cNvPr>
          <p:cNvSpPr/>
          <p:nvPr/>
        </p:nvSpPr>
        <p:spPr>
          <a:xfrm>
            <a:off x="8191509" y="4423265"/>
            <a:ext cx="252753" cy="1175274"/>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0" name="四角形: 角を丸くする 9">
            <a:extLst>
              <a:ext uri="{FF2B5EF4-FFF2-40B4-BE49-F238E27FC236}">
                <a16:creationId xmlns:a16="http://schemas.microsoft.com/office/drawing/2014/main" id="{792D03F8-0D7F-539B-2640-C10ED8BB1744}"/>
              </a:ext>
            </a:extLst>
          </p:cNvPr>
          <p:cNvSpPr/>
          <p:nvPr/>
        </p:nvSpPr>
        <p:spPr>
          <a:xfrm>
            <a:off x="7167884" y="4423265"/>
            <a:ext cx="252753" cy="1175274"/>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1" name="四角形: 角を丸くする 10">
            <a:extLst>
              <a:ext uri="{FF2B5EF4-FFF2-40B4-BE49-F238E27FC236}">
                <a16:creationId xmlns:a16="http://schemas.microsoft.com/office/drawing/2014/main" id="{BAA3F9B3-78B9-7574-41D1-87D042CEDB11}"/>
              </a:ext>
            </a:extLst>
          </p:cNvPr>
          <p:cNvSpPr/>
          <p:nvPr/>
        </p:nvSpPr>
        <p:spPr>
          <a:xfrm>
            <a:off x="6144258" y="4423265"/>
            <a:ext cx="252753" cy="1175274"/>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2" name="四角形: 角を丸くする 11">
            <a:extLst>
              <a:ext uri="{FF2B5EF4-FFF2-40B4-BE49-F238E27FC236}">
                <a16:creationId xmlns:a16="http://schemas.microsoft.com/office/drawing/2014/main" id="{E4BF47FF-3C2B-C8E8-9A97-3A4D78D854A9}"/>
              </a:ext>
            </a:extLst>
          </p:cNvPr>
          <p:cNvSpPr/>
          <p:nvPr/>
        </p:nvSpPr>
        <p:spPr>
          <a:xfrm rot="16200000">
            <a:off x="9215132" y="5322781"/>
            <a:ext cx="252753" cy="1175275"/>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3" name="四角形: 角を丸くする 12">
            <a:extLst>
              <a:ext uri="{FF2B5EF4-FFF2-40B4-BE49-F238E27FC236}">
                <a16:creationId xmlns:a16="http://schemas.microsoft.com/office/drawing/2014/main" id="{78566F10-4A9F-F1E9-6FEF-9B5294A53D58}"/>
              </a:ext>
            </a:extLst>
          </p:cNvPr>
          <p:cNvSpPr/>
          <p:nvPr/>
        </p:nvSpPr>
        <p:spPr>
          <a:xfrm rot="16200000">
            <a:off x="6144256" y="5291040"/>
            <a:ext cx="252753" cy="1175275"/>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6" name="四角形: 角を丸くする 15">
            <a:extLst>
              <a:ext uri="{FF2B5EF4-FFF2-40B4-BE49-F238E27FC236}">
                <a16:creationId xmlns:a16="http://schemas.microsoft.com/office/drawing/2014/main" id="{4E507543-F4C8-19EE-21AC-33D041D4252D}"/>
              </a:ext>
            </a:extLst>
          </p:cNvPr>
          <p:cNvSpPr/>
          <p:nvPr/>
        </p:nvSpPr>
        <p:spPr>
          <a:xfrm>
            <a:off x="4540922" y="4420131"/>
            <a:ext cx="252753" cy="1175274"/>
          </a:xfrm>
          <a:prstGeom prst="roundRect">
            <a:avLst/>
          </a:prstGeom>
          <a:solidFill>
            <a:srgbClr val="FF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7" name="四角形: 角を丸くする 16">
            <a:extLst>
              <a:ext uri="{FF2B5EF4-FFF2-40B4-BE49-F238E27FC236}">
                <a16:creationId xmlns:a16="http://schemas.microsoft.com/office/drawing/2014/main" id="{B807766A-D3F5-C28D-B224-701B9801F68B}"/>
              </a:ext>
            </a:extLst>
          </p:cNvPr>
          <p:cNvSpPr/>
          <p:nvPr/>
        </p:nvSpPr>
        <p:spPr>
          <a:xfrm>
            <a:off x="3521181" y="4410631"/>
            <a:ext cx="252753" cy="1175274"/>
          </a:xfrm>
          <a:prstGeom prst="roundRect">
            <a:avLst/>
          </a:prstGeom>
          <a:solidFill>
            <a:srgbClr val="FF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8" name="四角形: 角を丸くする 17">
            <a:extLst>
              <a:ext uri="{FF2B5EF4-FFF2-40B4-BE49-F238E27FC236}">
                <a16:creationId xmlns:a16="http://schemas.microsoft.com/office/drawing/2014/main" id="{6C7AEC71-DAED-42C7-E8C6-E5D7A0493060}"/>
              </a:ext>
            </a:extLst>
          </p:cNvPr>
          <p:cNvSpPr/>
          <p:nvPr/>
        </p:nvSpPr>
        <p:spPr>
          <a:xfrm>
            <a:off x="2527783" y="4410631"/>
            <a:ext cx="252753" cy="1175274"/>
          </a:xfrm>
          <a:prstGeom prst="roundRect">
            <a:avLst/>
          </a:prstGeom>
          <a:solidFill>
            <a:srgbClr val="FF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9" name="四角形: 角を丸くする 18">
            <a:extLst>
              <a:ext uri="{FF2B5EF4-FFF2-40B4-BE49-F238E27FC236}">
                <a16:creationId xmlns:a16="http://schemas.microsoft.com/office/drawing/2014/main" id="{DCF9D7B2-EC10-90CF-E123-FD07FE753D22}"/>
              </a:ext>
            </a:extLst>
          </p:cNvPr>
          <p:cNvSpPr/>
          <p:nvPr/>
        </p:nvSpPr>
        <p:spPr>
          <a:xfrm>
            <a:off x="1505524" y="4422165"/>
            <a:ext cx="252753" cy="1175274"/>
          </a:xfrm>
          <a:prstGeom prst="roundRect">
            <a:avLst/>
          </a:prstGeom>
          <a:solidFill>
            <a:srgbClr val="FF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20" name="四角形: 角を丸くする 19">
            <a:extLst>
              <a:ext uri="{FF2B5EF4-FFF2-40B4-BE49-F238E27FC236}">
                <a16:creationId xmlns:a16="http://schemas.microsoft.com/office/drawing/2014/main" id="{AE3784AB-A2ED-CFCB-1488-6F8D98BDDA4D}"/>
              </a:ext>
            </a:extLst>
          </p:cNvPr>
          <p:cNvSpPr/>
          <p:nvPr/>
        </p:nvSpPr>
        <p:spPr>
          <a:xfrm rot="16200000">
            <a:off x="2989044" y="5322779"/>
            <a:ext cx="252753" cy="1175275"/>
          </a:xfrm>
          <a:prstGeom prst="roundRect">
            <a:avLst/>
          </a:prstGeom>
          <a:solidFill>
            <a:srgbClr val="FF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2" name="コンテンツ プレースホルダー 1">
            <a:extLst>
              <a:ext uri="{FF2B5EF4-FFF2-40B4-BE49-F238E27FC236}">
                <a16:creationId xmlns:a16="http://schemas.microsoft.com/office/drawing/2014/main" id="{A3F9EC20-1B35-039A-C955-D168B3AA1B19}"/>
              </a:ext>
            </a:extLst>
          </p:cNvPr>
          <p:cNvSpPr>
            <a:spLocks noGrp="1"/>
          </p:cNvSpPr>
          <p:nvPr>
            <p:ph idx="1"/>
          </p:nvPr>
        </p:nvSpPr>
        <p:spPr/>
        <p:txBody>
          <a:bodyPr/>
          <a:lstStyle/>
          <a:p>
            <a:pPr marL="0" indent="0">
              <a:buNone/>
            </a:pPr>
            <a:r>
              <a:rPr kumimoji="1" lang="ja-JP" altLang="en-US" b="1" dirty="0"/>
              <a:t>（３）</a:t>
            </a:r>
            <a:r>
              <a:rPr lang="ja-JP" altLang="en-US" b="1" dirty="0"/>
              <a:t>１台目の第２電源への受け渡し後処理 および </a:t>
            </a:r>
            <a:r>
              <a:rPr kumimoji="1" lang="ja-JP" altLang="en-US" b="1" dirty="0"/>
              <a:t>２台目の受け入れ準備</a:t>
            </a:r>
            <a:endParaRPr kumimoji="1" lang="en-US" altLang="ja-JP" b="1" dirty="0"/>
          </a:p>
          <a:p>
            <a:pPr>
              <a:buFont typeface="Wingdings" panose="05000000000000000000" pitchFamily="2" charset="2"/>
              <a:buChar char="Ø"/>
            </a:pPr>
            <a:r>
              <a:rPr lang="ja-JP" altLang="en-US" dirty="0"/>
              <a:t>１台目が</a:t>
            </a:r>
            <a:r>
              <a:rPr kumimoji="1" lang="ja-JP" altLang="en-US" dirty="0"/>
              <a:t>第２電源のバスバーに移動し終えるまで待つ．</a:t>
            </a:r>
            <a:endParaRPr kumimoji="1" lang="en-US" altLang="ja-JP" dirty="0"/>
          </a:p>
          <a:p>
            <a:pPr>
              <a:buFont typeface="Wingdings" panose="05000000000000000000" pitchFamily="2" charset="2"/>
              <a:buChar char="Ø"/>
            </a:pPr>
            <a:r>
              <a:rPr kumimoji="1" lang="ja-JP" altLang="en-US" dirty="0"/>
              <a:t>スイッチ</a:t>
            </a:r>
            <a:r>
              <a:rPr kumimoji="1" lang="en-US" altLang="ja-JP" dirty="0"/>
              <a:t>OFF</a:t>
            </a:r>
            <a:r>
              <a:rPr kumimoji="1" lang="ja-JP" altLang="en-US" dirty="0"/>
              <a:t>でバスバーを分離する．第２電源のみで</a:t>
            </a:r>
            <a:r>
              <a:rPr kumimoji="1" lang="ja-JP" altLang="en-US" u="sng" dirty="0"/>
              <a:t>１台目</a:t>
            </a:r>
            <a:r>
              <a:rPr kumimoji="1" lang="ja-JP" altLang="en-US" dirty="0"/>
              <a:t>を電着する状態になる．</a:t>
            </a:r>
            <a:endParaRPr kumimoji="1" lang="en-US" altLang="ja-JP" dirty="0"/>
          </a:p>
          <a:p>
            <a:pPr>
              <a:buFont typeface="Wingdings" panose="05000000000000000000" pitchFamily="2" charset="2"/>
              <a:buChar char="Ø"/>
            </a:pPr>
            <a:r>
              <a:rPr lang="ja-JP" altLang="en-US" dirty="0"/>
              <a:t>第１電源の出力をゼロにする（下図）．</a:t>
            </a:r>
            <a:endParaRPr kumimoji="1" lang="ja-JP" altLang="en-US" dirty="0"/>
          </a:p>
        </p:txBody>
      </p:sp>
      <p:sp>
        <p:nvSpPr>
          <p:cNvPr id="3" name="タイトル 2">
            <a:extLst>
              <a:ext uri="{FF2B5EF4-FFF2-40B4-BE49-F238E27FC236}">
                <a16:creationId xmlns:a16="http://schemas.microsoft.com/office/drawing/2014/main" id="{FF955901-82B3-4E10-712D-65E1D857D40A}"/>
              </a:ext>
            </a:extLst>
          </p:cNvPr>
          <p:cNvSpPr>
            <a:spLocks noGrp="1"/>
          </p:cNvSpPr>
          <p:nvPr>
            <p:ph type="title"/>
          </p:nvPr>
        </p:nvSpPr>
        <p:spPr/>
        <p:txBody>
          <a:bodyPr/>
          <a:lstStyle/>
          <a:p>
            <a:r>
              <a:rPr lang="ja-JP" altLang="en-US" dirty="0"/>
              <a:t>連続入槽する２段電源の実ライン電着槽回路（続き）</a:t>
            </a:r>
            <a:endParaRPr kumimoji="1" lang="ja-JP" altLang="en-US" dirty="0"/>
          </a:p>
        </p:txBody>
      </p:sp>
      <p:sp>
        <p:nvSpPr>
          <p:cNvPr id="21" name="テキスト ボックス 20">
            <a:extLst>
              <a:ext uri="{FF2B5EF4-FFF2-40B4-BE49-F238E27FC236}">
                <a16:creationId xmlns:a16="http://schemas.microsoft.com/office/drawing/2014/main" id="{D0EDF2DF-49BF-A84F-3DEB-6656BBD7050E}"/>
              </a:ext>
            </a:extLst>
          </p:cNvPr>
          <p:cNvSpPr txBox="1"/>
          <p:nvPr/>
        </p:nvSpPr>
        <p:spPr>
          <a:xfrm>
            <a:off x="4761098" y="3643830"/>
            <a:ext cx="851515" cy="369332"/>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1800" dirty="0">
                <a:latin typeface="MS UI Gothic" panose="020B0600070205080204" pitchFamily="50" charset="-128"/>
                <a:ea typeface="MS UI Gothic" panose="020B0600070205080204" pitchFamily="50" charset="-128"/>
              </a:rPr>
              <a:t>切れ目</a:t>
            </a:r>
          </a:p>
        </p:txBody>
      </p:sp>
      <p:sp>
        <p:nvSpPr>
          <p:cNvPr id="22" name="フリーフォーム: 図形 21">
            <a:extLst>
              <a:ext uri="{FF2B5EF4-FFF2-40B4-BE49-F238E27FC236}">
                <a16:creationId xmlns:a16="http://schemas.microsoft.com/office/drawing/2014/main" id="{0C2CEC46-CB9B-2609-6364-EA17FF7EA8E4}"/>
              </a:ext>
            </a:extLst>
          </p:cNvPr>
          <p:cNvSpPr/>
          <p:nvPr/>
        </p:nvSpPr>
        <p:spPr>
          <a:xfrm>
            <a:off x="341722" y="2912971"/>
            <a:ext cx="11514918" cy="1101454"/>
          </a:xfrm>
          <a:custGeom>
            <a:avLst/>
            <a:gdLst>
              <a:gd name="csX0" fmla="*/ 0 w 5335051"/>
              <a:gd name="csY0" fmla="*/ 0 h 498190"/>
              <a:gd name="csX1" fmla="*/ 618008 w 5335051"/>
              <a:gd name="csY1" fmla="*/ 498190 h 498190"/>
              <a:gd name="csX2" fmla="*/ 4912535 w 5335051"/>
              <a:gd name="csY2" fmla="*/ 498190 h 498190"/>
              <a:gd name="csX3" fmla="*/ 5335051 w 5335051"/>
              <a:gd name="csY3" fmla="*/ 81980 h 498190"/>
              <a:gd name="csX0" fmla="*/ 0 w 5335051"/>
              <a:gd name="csY0" fmla="*/ 0 h 498190"/>
              <a:gd name="csX1" fmla="*/ 523415 w 5335051"/>
              <a:gd name="csY1" fmla="*/ 321616 h 498190"/>
              <a:gd name="csX2" fmla="*/ 4912535 w 5335051"/>
              <a:gd name="csY2" fmla="*/ 498190 h 498190"/>
              <a:gd name="csX3" fmla="*/ 5335051 w 5335051"/>
              <a:gd name="csY3" fmla="*/ 81980 h 498190"/>
              <a:gd name="csX0" fmla="*/ 0 w 5335051"/>
              <a:gd name="csY0" fmla="*/ 0 h 359454"/>
              <a:gd name="csX1" fmla="*/ 523415 w 5335051"/>
              <a:gd name="csY1" fmla="*/ 321616 h 359454"/>
              <a:gd name="csX2" fmla="*/ 5007128 w 5335051"/>
              <a:gd name="csY2" fmla="*/ 359454 h 359454"/>
              <a:gd name="csX3" fmla="*/ 5335051 w 5335051"/>
              <a:gd name="csY3" fmla="*/ 81980 h 359454"/>
              <a:gd name="csX0" fmla="*/ 0 w 5335051"/>
              <a:gd name="csY0" fmla="*/ 0 h 416209"/>
              <a:gd name="csX1" fmla="*/ 699989 w 5335051"/>
              <a:gd name="csY1" fmla="*/ 416209 h 416209"/>
              <a:gd name="csX2" fmla="*/ 5007128 w 5335051"/>
              <a:gd name="csY2" fmla="*/ 359454 h 416209"/>
              <a:gd name="csX3" fmla="*/ 5335051 w 5335051"/>
              <a:gd name="csY3" fmla="*/ 81980 h 416209"/>
              <a:gd name="csX0" fmla="*/ 0 w 5335051"/>
              <a:gd name="csY0" fmla="*/ 0 h 435128"/>
              <a:gd name="csX1" fmla="*/ 699989 w 5335051"/>
              <a:gd name="csY1" fmla="*/ 416209 h 435128"/>
              <a:gd name="csX2" fmla="*/ 4855779 w 5335051"/>
              <a:gd name="csY2" fmla="*/ 435128 h 435128"/>
              <a:gd name="csX3" fmla="*/ 5335051 w 5335051"/>
              <a:gd name="csY3" fmla="*/ 81980 h 435128"/>
              <a:gd name="csX0" fmla="*/ 0 w 5448563"/>
              <a:gd name="csY0" fmla="*/ 107207 h 542335"/>
              <a:gd name="csX1" fmla="*/ 699989 w 5448563"/>
              <a:gd name="csY1" fmla="*/ 523416 h 542335"/>
              <a:gd name="csX2" fmla="*/ 4855779 w 5448563"/>
              <a:gd name="csY2" fmla="*/ 542335 h 542335"/>
              <a:gd name="csX3" fmla="*/ 5448563 w 5448563"/>
              <a:gd name="csY3" fmla="*/ 0 h 542335"/>
              <a:gd name="csX0" fmla="*/ 0 w 5391808"/>
              <a:gd name="csY0" fmla="*/ 0 h 561253"/>
              <a:gd name="csX1" fmla="*/ 643234 w 5391808"/>
              <a:gd name="csY1" fmla="*/ 542334 h 561253"/>
              <a:gd name="csX2" fmla="*/ 4799024 w 5391808"/>
              <a:gd name="csY2" fmla="*/ 561253 h 561253"/>
              <a:gd name="csX3" fmla="*/ 5391808 w 5391808"/>
              <a:gd name="csY3" fmla="*/ 18918 h 561253"/>
              <a:gd name="csX0" fmla="*/ 0 w 5385502"/>
              <a:gd name="csY0" fmla="*/ 18919 h 542335"/>
              <a:gd name="csX1" fmla="*/ 636928 w 5385502"/>
              <a:gd name="csY1" fmla="*/ 523416 h 542335"/>
              <a:gd name="csX2" fmla="*/ 4792718 w 5385502"/>
              <a:gd name="csY2" fmla="*/ 542335 h 542335"/>
              <a:gd name="csX3" fmla="*/ 5385502 w 5385502"/>
              <a:gd name="csY3" fmla="*/ 0 h 542335"/>
              <a:gd name="csX0" fmla="*/ 0 w 5385502"/>
              <a:gd name="csY0" fmla="*/ 18919 h 542335"/>
              <a:gd name="csX1" fmla="*/ 636928 w 5385502"/>
              <a:gd name="csY1" fmla="*/ 542335 h 542335"/>
              <a:gd name="csX2" fmla="*/ 4792718 w 5385502"/>
              <a:gd name="csY2" fmla="*/ 542335 h 542335"/>
              <a:gd name="csX3" fmla="*/ 5385502 w 5385502"/>
              <a:gd name="csY3" fmla="*/ 0 h 542335"/>
            </a:gdLst>
            <a:ahLst/>
            <a:cxnLst>
              <a:cxn ang="0">
                <a:pos x="csX0" y="csY0"/>
              </a:cxn>
              <a:cxn ang="0">
                <a:pos x="csX1" y="csY1"/>
              </a:cxn>
              <a:cxn ang="0">
                <a:pos x="csX2" y="csY2"/>
              </a:cxn>
              <a:cxn ang="0">
                <a:pos x="csX3" y="csY3"/>
              </a:cxn>
            </a:cxnLst>
            <a:rect l="l" t="t" r="r" b="b"/>
            <a:pathLst>
              <a:path w="5385502" h="542335">
                <a:moveTo>
                  <a:pt x="0" y="18919"/>
                </a:moveTo>
                <a:lnTo>
                  <a:pt x="636928" y="542335"/>
                </a:lnTo>
                <a:lnTo>
                  <a:pt x="4792718" y="542335"/>
                </a:lnTo>
                <a:lnTo>
                  <a:pt x="5385502" y="0"/>
                </a:lnTo>
              </a:path>
            </a:pathLst>
          </a:custGeom>
          <a:noFill/>
          <a:ln w="762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116E9C00-5B9F-33E4-BD06-8F7292951704}"/>
              </a:ext>
            </a:extLst>
          </p:cNvPr>
          <p:cNvSpPr/>
          <p:nvPr/>
        </p:nvSpPr>
        <p:spPr>
          <a:xfrm rot="19417852">
            <a:off x="5067599" y="3991762"/>
            <a:ext cx="230269" cy="54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cxnSp>
        <p:nvCxnSpPr>
          <p:cNvPr id="24" name="直線コネクタ 23">
            <a:extLst>
              <a:ext uri="{FF2B5EF4-FFF2-40B4-BE49-F238E27FC236}">
                <a16:creationId xmlns:a16="http://schemas.microsoft.com/office/drawing/2014/main" id="{66477D0D-17AA-6239-0EC8-6392EB69BB05}"/>
              </a:ext>
            </a:extLst>
          </p:cNvPr>
          <p:cNvCxnSpPr>
            <a:cxnSpLocks/>
          </p:cNvCxnSpPr>
          <p:nvPr/>
        </p:nvCxnSpPr>
        <p:spPr bwMode="auto">
          <a:xfrm flipH="1">
            <a:off x="11227039" y="4029739"/>
            <a:ext cx="426924"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線コネクタ 24">
            <a:extLst>
              <a:ext uri="{FF2B5EF4-FFF2-40B4-BE49-F238E27FC236}">
                <a16:creationId xmlns:a16="http://schemas.microsoft.com/office/drawing/2014/main" id="{C54221EA-AD01-5A56-BFA1-D9E1418F0BDD}"/>
              </a:ext>
            </a:extLst>
          </p:cNvPr>
          <p:cNvCxnSpPr>
            <a:cxnSpLocks/>
          </p:cNvCxnSpPr>
          <p:nvPr/>
        </p:nvCxnSpPr>
        <p:spPr bwMode="auto">
          <a:xfrm rot="16200000" flipV="1">
            <a:off x="11440501" y="3611368"/>
            <a:ext cx="0" cy="60813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直線コネクタ 25">
            <a:extLst>
              <a:ext uri="{FF2B5EF4-FFF2-40B4-BE49-F238E27FC236}">
                <a16:creationId xmlns:a16="http://schemas.microsoft.com/office/drawing/2014/main" id="{77110AB6-BDB1-BB99-4E94-4FD8DBDBFD2A}"/>
              </a:ext>
            </a:extLst>
          </p:cNvPr>
          <p:cNvCxnSpPr>
            <a:cxnSpLocks/>
          </p:cNvCxnSpPr>
          <p:nvPr/>
        </p:nvCxnSpPr>
        <p:spPr bwMode="auto">
          <a:xfrm rot="16200000" flipH="1">
            <a:off x="11125466" y="3600403"/>
            <a:ext cx="63007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線コネクタ 26">
            <a:extLst>
              <a:ext uri="{FF2B5EF4-FFF2-40B4-BE49-F238E27FC236}">
                <a16:creationId xmlns:a16="http://schemas.microsoft.com/office/drawing/2014/main" id="{C4AF1AC4-A6A1-55AC-415A-EECB5CE4346F}"/>
              </a:ext>
            </a:extLst>
          </p:cNvPr>
          <p:cNvCxnSpPr>
            <a:cxnSpLocks/>
          </p:cNvCxnSpPr>
          <p:nvPr/>
        </p:nvCxnSpPr>
        <p:spPr bwMode="auto">
          <a:xfrm flipH="1">
            <a:off x="11298729" y="4144039"/>
            <a:ext cx="28354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直線コネクタ 27">
            <a:extLst>
              <a:ext uri="{FF2B5EF4-FFF2-40B4-BE49-F238E27FC236}">
                <a16:creationId xmlns:a16="http://schemas.microsoft.com/office/drawing/2014/main" id="{7E92BFF4-40B7-8D4C-51E6-616AF117B39C}"/>
              </a:ext>
            </a:extLst>
          </p:cNvPr>
          <p:cNvCxnSpPr>
            <a:cxnSpLocks/>
          </p:cNvCxnSpPr>
          <p:nvPr/>
        </p:nvCxnSpPr>
        <p:spPr bwMode="auto">
          <a:xfrm>
            <a:off x="4622364" y="3061301"/>
            <a:ext cx="0" cy="924006"/>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0" name="グループ化 29">
            <a:extLst>
              <a:ext uri="{FF2B5EF4-FFF2-40B4-BE49-F238E27FC236}">
                <a16:creationId xmlns:a16="http://schemas.microsoft.com/office/drawing/2014/main" id="{30C77E64-2419-1221-350B-1ED17BEDAFA4}"/>
              </a:ext>
            </a:extLst>
          </p:cNvPr>
          <p:cNvGrpSpPr/>
          <p:nvPr/>
        </p:nvGrpSpPr>
        <p:grpSpPr>
          <a:xfrm rot="16200000">
            <a:off x="5026435" y="2505864"/>
            <a:ext cx="300412" cy="757268"/>
            <a:chOff x="4743285" y="2933945"/>
            <a:chExt cx="419429" cy="1057281"/>
          </a:xfrm>
        </p:grpSpPr>
        <p:cxnSp>
          <p:nvCxnSpPr>
            <p:cNvPr id="32" name="直線コネクタ 31">
              <a:extLst>
                <a:ext uri="{FF2B5EF4-FFF2-40B4-BE49-F238E27FC236}">
                  <a16:creationId xmlns:a16="http://schemas.microsoft.com/office/drawing/2014/main" id="{7171370F-DDBA-D25E-50F7-955FD7028805}"/>
                </a:ext>
              </a:extLst>
            </p:cNvPr>
            <p:cNvCxnSpPr>
              <a:cxnSpLocks/>
            </p:cNvCxnSpPr>
            <p:nvPr/>
          </p:nvCxnSpPr>
          <p:spPr bwMode="auto">
            <a:xfrm flipV="1">
              <a:off x="4952999" y="2933945"/>
              <a:ext cx="0" cy="1057281"/>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直線コネクタ 32">
              <a:extLst>
                <a:ext uri="{FF2B5EF4-FFF2-40B4-BE49-F238E27FC236}">
                  <a16:creationId xmlns:a16="http://schemas.microsoft.com/office/drawing/2014/main" id="{13B96298-B3CD-32C2-6074-160B46533016}"/>
                </a:ext>
              </a:extLst>
            </p:cNvPr>
            <p:cNvCxnSpPr>
              <a:cxnSpLocks/>
            </p:cNvCxnSpPr>
            <p:nvPr/>
          </p:nvCxnSpPr>
          <p:spPr bwMode="auto">
            <a:xfrm flipV="1">
              <a:off x="4743285" y="3570938"/>
              <a:ext cx="419429" cy="1"/>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二等辺三角形 33">
              <a:extLst>
                <a:ext uri="{FF2B5EF4-FFF2-40B4-BE49-F238E27FC236}">
                  <a16:creationId xmlns:a16="http://schemas.microsoft.com/office/drawing/2014/main" id="{693B53BD-A0E2-BF46-34A3-12DF71AACE8E}"/>
                </a:ext>
              </a:extLst>
            </p:cNvPr>
            <p:cNvSpPr/>
            <p:nvPr/>
          </p:nvSpPr>
          <p:spPr bwMode="auto">
            <a:xfrm rot="10800000">
              <a:off x="4743448" y="3255902"/>
              <a:ext cx="419102" cy="315035"/>
            </a:xfrm>
            <a:prstGeom prst="triangl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grpSp>
      <p:cxnSp>
        <p:nvCxnSpPr>
          <p:cNvPr id="31" name="直線コネクタ 30">
            <a:extLst>
              <a:ext uri="{FF2B5EF4-FFF2-40B4-BE49-F238E27FC236}">
                <a16:creationId xmlns:a16="http://schemas.microsoft.com/office/drawing/2014/main" id="{EDC7B374-CA5C-292F-3E5E-E1CF62C0FD67}"/>
              </a:ext>
            </a:extLst>
          </p:cNvPr>
          <p:cNvCxnSpPr>
            <a:cxnSpLocks/>
          </p:cNvCxnSpPr>
          <p:nvPr/>
        </p:nvCxnSpPr>
        <p:spPr bwMode="auto">
          <a:xfrm flipH="1">
            <a:off x="5254247" y="2761134"/>
            <a:ext cx="101068" cy="12699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6" name="グループ化 35">
            <a:extLst>
              <a:ext uri="{FF2B5EF4-FFF2-40B4-BE49-F238E27FC236}">
                <a16:creationId xmlns:a16="http://schemas.microsoft.com/office/drawing/2014/main" id="{F0B5D91F-5D63-314C-EFE7-7E6DA8C4542C}"/>
              </a:ext>
            </a:extLst>
          </p:cNvPr>
          <p:cNvGrpSpPr/>
          <p:nvPr/>
        </p:nvGrpSpPr>
        <p:grpSpPr>
          <a:xfrm rot="5400000">
            <a:off x="5025089" y="2863161"/>
            <a:ext cx="300412" cy="757268"/>
            <a:chOff x="4743285" y="2933945"/>
            <a:chExt cx="419429" cy="1057281"/>
          </a:xfrm>
        </p:grpSpPr>
        <p:cxnSp>
          <p:nvCxnSpPr>
            <p:cNvPr id="38" name="直線コネクタ 37">
              <a:extLst>
                <a:ext uri="{FF2B5EF4-FFF2-40B4-BE49-F238E27FC236}">
                  <a16:creationId xmlns:a16="http://schemas.microsoft.com/office/drawing/2014/main" id="{91B4853F-12AF-7AD8-EB87-5EC663DE9319}"/>
                </a:ext>
              </a:extLst>
            </p:cNvPr>
            <p:cNvCxnSpPr>
              <a:cxnSpLocks/>
            </p:cNvCxnSpPr>
            <p:nvPr/>
          </p:nvCxnSpPr>
          <p:spPr bwMode="auto">
            <a:xfrm flipV="1">
              <a:off x="4952999" y="2933945"/>
              <a:ext cx="0" cy="1057281"/>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直線コネクタ 38">
              <a:extLst>
                <a:ext uri="{FF2B5EF4-FFF2-40B4-BE49-F238E27FC236}">
                  <a16:creationId xmlns:a16="http://schemas.microsoft.com/office/drawing/2014/main" id="{CCA80DBF-F10D-126B-D879-DA5D21361E76}"/>
                </a:ext>
              </a:extLst>
            </p:cNvPr>
            <p:cNvCxnSpPr>
              <a:cxnSpLocks/>
            </p:cNvCxnSpPr>
            <p:nvPr/>
          </p:nvCxnSpPr>
          <p:spPr bwMode="auto">
            <a:xfrm flipV="1">
              <a:off x="4743285" y="3570938"/>
              <a:ext cx="419429" cy="1"/>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二等辺三角形 39">
              <a:extLst>
                <a:ext uri="{FF2B5EF4-FFF2-40B4-BE49-F238E27FC236}">
                  <a16:creationId xmlns:a16="http://schemas.microsoft.com/office/drawing/2014/main" id="{B278E28B-63A2-EC35-46E4-9C28026B8051}"/>
                </a:ext>
              </a:extLst>
            </p:cNvPr>
            <p:cNvSpPr/>
            <p:nvPr/>
          </p:nvSpPr>
          <p:spPr bwMode="auto">
            <a:xfrm rot="10800000">
              <a:off x="4743448" y="3255902"/>
              <a:ext cx="419102" cy="315035"/>
            </a:xfrm>
            <a:prstGeom prst="triangl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grpSp>
      <p:cxnSp>
        <p:nvCxnSpPr>
          <p:cNvPr id="37" name="直線コネクタ 36">
            <a:extLst>
              <a:ext uri="{FF2B5EF4-FFF2-40B4-BE49-F238E27FC236}">
                <a16:creationId xmlns:a16="http://schemas.microsoft.com/office/drawing/2014/main" id="{2B41D4E3-6D40-C9FB-F86B-B9FF071B4EFC}"/>
              </a:ext>
            </a:extLst>
          </p:cNvPr>
          <p:cNvCxnSpPr>
            <a:cxnSpLocks/>
          </p:cNvCxnSpPr>
          <p:nvPr/>
        </p:nvCxnSpPr>
        <p:spPr bwMode="auto">
          <a:xfrm rot="10800000" flipH="1">
            <a:off x="4996621" y="3238162"/>
            <a:ext cx="101068" cy="12699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直線コネクタ 40">
            <a:extLst>
              <a:ext uri="{FF2B5EF4-FFF2-40B4-BE49-F238E27FC236}">
                <a16:creationId xmlns:a16="http://schemas.microsoft.com/office/drawing/2014/main" id="{3EFDFDE8-086D-73E9-BD95-7D18AC92D80E}"/>
              </a:ext>
            </a:extLst>
          </p:cNvPr>
          <p:cNvCxnSpPr>
            <a:cxnSpLocks/>
          </p:cNvCxnSpPr>
          <p:nvPr/>
        </p:nvCxnSpPr>
        <p:spPr bwMode="auto">
          <a:xfrm>
            <a:off x="5543077" y="2882879"/>
            <a:ext cx="0" cy="367464"/>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直線コネクタ 41">
            <a:extLst>
              <a:ext uri="{FF2B5EF4-FFF2-40B4-BE49-F238E27FC236}">
                <a16:creationId xmlns:a16="http://schemas.microsoft.com/office/drawing/2014/main" id="{A8660E1D-3D8B-7FF7-5166-D642839A7380}"/>
              </a:ext>
            </a:extLst>
          </p:cNvPr>
          <p:cNvCxnSpPr>
            <a:cxnSpLocks/>
          </p:cNvCxnSpPr>
          <p:nvPr/>
        </p:nvCxnSpPr>
        <p:spPr bwMode="auto">
          <a:xfrm>
            <a:off x="4815255" y="2867536"/>
            <a:ext cx="0" cy="367464"/>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直線コネクタ 42">
            <a:extLst>
              <a:ext uri="{FF2B5EF4-FFF2-40B4-BE49-F238E27FC236}">
                <a16:creationId xmlns:a16="http://schemas.microsoft.com/office/drawing/2014/main" id="{19A9664F-575E-BE3A-07FE-60A3949AF378}"/>
              </a:ext>
            </a:extLst>
          </p:cNvPr>
          <p:cNvCxnSpPr>
            <a:cxnSpLocks/>
          </p:cNvCxnSpPr>
          <p:nvPr/>
        </p:nvCxnSpPr>
        <p:spPr bwMode="auto">
          <a:xfrm>
            <a:off x="4607970" y="3061301"/>
            <a:ext cx="20728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直線コネクタ 43">
            <a:extLst>
              <a:ext uri="{FF2B5EF4-FFF2-40B4-BE49-F238E27FC236}">
                <a16:creationId xmlns:a16="http://schemas.microsoft.com/office/drawing/2014/main" id="{37C4A531-15EB-F0DB-5DC4-AB60212613E9}"/>
              </a:ext>
            </a:extLst>
          </p:cNvPr>
          <p:cNvCxnSpPr>
            <a:cxnSpLocks/>
          </p:cNvCxnSpPr>
          <p:nvPr/>
        </p:nvCxnSpPr>
        <p:spPr bwMode="auto">
          <a:xfrm>
            <a:off x="5721355" y="3060355"/>
            <a:ext cx="0" cy="924006"/>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直線コネクタ 44">
            <a:extLst>
              <a:ext uri="{FF2B5EF4-FFF2-40B4-BE49-F238E27FC236}">
                <a16:creationId xmlns:a16="http://schemas.microsoft.com/office/drawing/2014/main" id="{FF219F07-C334-7942-8073-E5182BC10A19}"/>
              </a:ext>
            </a:extLst>
          </p:cNvPr>
          <p:cNvCxnSpPr>
            <a:cxnSpLocks/>
          </p:cNvCxnSpPr>
          <p:nvPr/>
        </p:nvCxnSpPr>
        <p:spPr bwMode="auto">
          <a:xfrm>
            <a:off x="5530897" y="3060355"/>
            <a:ext cx="20728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 name="&quot;禁止&quot;マーク 45">
            <a:extLst>
              <a:ext uri="{FF2B5EF4-FFF2-40B4-BE49-F238E27FC236}">
                <a16:creationId xmlns:a16="http://schemas.microsoft.com/office/drawing/2014/main" id="{F0A9C27A-B65E-00A0-9325-D24EE1107102}"/>
              </a:ext>
            </a:extLst>
          </p:cNvPr>
          <p:cNvSpPr/>
          <p:nvPr/>
        </p:nvSpPr>
        <p:spPr>
          <a:xfrm>
            <a:off x="4762142" y="2650948"/>
            <a:ext cx="826684" cy="826684"/>
          </a:xfrm>
          <a:prstGeom prst="noSmoking">
            <a:avLst>
              <a:gd name="adj" fmla="val 6404"/>
            </a:avLst>
          </a:prstGeom>
          <a:solidFill>
            <a:srgbClr val="C0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47" name="テキスト ボックス 46">
            <a:extLst>
              <a:ext uri="{FF2B5EF4-FFF2-40B4-BE49-F238E27FC236}">
                <a16:creationId xmlns:a16="http://schemas.microsoft.com/office/drawing/2014/main" id="{AA354A9F-85DC-B16A-C4E1-F8C8A8B5BD6F}"/>
              </a:ext>
            </a:extLst>
          </p:cNvPr>
          <p:cNvSpPr txBox="1"/>
          <p:nvPr/>
        </p:nvSpPr>
        <p:spPr>
          <a:xfrm>
            <a:off x="11119951" y="2741178"/>
            <a:ext cx="628698"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400" dirty="0">
                <a:latin typeface="MS UI Gothic" panose="020B0600070205080204" pitchFamily="50" charset="-128"/>
                <a:ea typeface="MS UI Gothic" panose="020B0600070205080204" pitchFamily="50" charset="-128"/>
              </a:rPr>
              <a:t>0 V</a:t>
            </a:r>
            <a:endParaRPr kumimoji="1" lang="ja-JP" altLang="en-US" sz="2400" dirty="0">
              <a:latin typeface="MS UI Gothic" panose="020B0600070205080204" pitchFamily="50" charset="-128"/>
              <a:ea typeface="MS UI Gothic" panose="020B0600070205080204" pitchFamily="50" charset="-128"/>
            </a:endParaRPr>
          </a:p>
        </p:txBody>
      </p:sp>
      <p:cxnSp>
        <p:nvCxnSpPr>
          <p:cNvPr id="48" name="直線コネクタ 47">
            <a:extLst>
              <a:ext uri="{FF2B5EF4-FFF2-40B4-BE49-F238E27FC236}">
                <a16:creationId xmlns:a16="http://schemas.microsoft.com/office/drawing/2014/main" id="{BDF9F9D1-5D00-979E-EC1A-4D2D8837F4C2}"/>
              </a:ext>
            </a:extLst>
          </p:cNvPr>
          <p:cNvCxnSpPr>
            <a:cxnSpLocks/>
            <a:stCxn id="20" idx="0"/>
          </p:cNvCxnSpPr>
          <p:nvPr/>
        </p:nvCxnSpPr>
        <p:spPr bwMode="auto">
          <a:xfrm flipH="1" flipV="1">
            <a:off x="343405" y="5907547"/>
            <a:ext cx="2184378" cy="286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0" name="グループ化 49">
            <a:extLst>
              <a:ext uri="{FF2B5EF4-FFF2-40B4-BE49-F238E27FC236}">
                <a16:creationId xmlns:a16="http://schemas.microsoft.com/office/drawing/2014/main" id="{356B9DDF-4464-26B1-2D6D-A3257A589E1C}"/>
              </a:ext>
            </a:extLst>
          </p:cNvPr>
          <p:cNvGrpSpPr/>
          <p:nvPr/>
        </p:nvGrpSpPr>
        <p:grpSpPr>
          <a:xfrm rot="5400000" flipV="1">
            <a:off x="10359354" y="4106190"/>
            <a:ext cx="2994575" cy="608139"/>
            <a:chOff x="1068839" y="1341731"/>
            <a:chExt cx="2861535" cy="608139"/>
          </a:xfrm>
        </p:grpSpPr>
        <p:cxnSp>
          <p:nvCxnSpPr>
            <p:cNvPr id="55" name="直線コネクタ 54">
              <a:extLst>
                <a:ext uri="{FF2B5EF4-FFF2-40B4-BE49-F238E27FC236}">
                  <a16:creationId xmlns:a16="http://schemas.microsoft.com/office/drawing/2014/main" id="{2DFB0729-5D71-0245-BEFE-48475F04E638}"/>
                </a:ext>
              </a:extLst>
            </p:cNvPr>
            <p:cNvCxnSpPr>
              <a:cxnSpLocks/>
              <a:endCxn id="22" idx="3"/>
            </p:cNvCxnSpPr>
            <p:nvPr/>
          </p:nvCxnSpPr>
          <p:spPr bwMode="auto">
            <a:xfrm rot="5400000">
              <a:off x="1993458" y="711482"/>
              <a:ext cx="9699" cy="185893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直線コネクタ 55">
              <a:extLst>
                <a:ext uri="{FF2B5EF4-FFF2-40B4-BE49-F238E27FC236}">
                  <a16:creationId xmlns:a16="http://schemas.microsoft.com/office/drawing/2014/main" id="{466C923D-6E81-7A9D-138A-2DB4CEEDE0FD}"/>
                </a:ext>
              </a:extLst>
            </p:cNvPr>
            <p:cNvCxnSpPr>
              <a:cxnSpLocks/>
            </p:cNvCxnSpPr>
            <p:nvPr/>
          </p:nvCxnSpPr>
          <p:spPr bwMode="auto">
            <a:xfrm flipV="1">
              <a:off x="2927775" y="1469259"/>
              <a:ext cx="0" cy="33368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直線コネクタ 56">
              <a:extLst>
                <a:ext uri="{FF2B5EF4-FFF2-40B4-BE49-F238E27FC236}">
                  <a16:creationId xmlns:a16="http://schemas.microsoft.com/office/drawing/2014/main" id="{43BF608B-A76E-9F76-F788-45C9103B5A66}"/>
                </a:ext>
              </a:extLst>
            </p:cNvPr>
            <p:cNvCxnSpPr>
              <a:cxnSpLocks/>
            </p:cNvCxnSpPr>
            <p:nvPr/>
          </p:nvCxnSpPr>
          <p:spPr bwMode="auto">
            <a:xfrm flipV="1">
              <a:off x="3042075" y="1341731"/>
              <a:ext cx="0" cy="60813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直線コネクタ 57">
              <a:extLst>
                <a:ext uri="{FF2B5EF4-FFF2-40B4-BE49-F238E27FC236}">
                  <a16:creationId xmlns:a16="http://schemas.microsoft.com/office/drawing/2014/main" id="{12C03A2D-5970-E9B4-806C-F460E4ABD6FF}"/>
                </a:ext>
              </a:extLst>
            </p:cNvPr>
            <p:cNvCxnSpPr>
              <a:cxnSpLocks/>
            </p:cNvCxnSpPr>
            <p:nvPr/>
          </p:nvCxnSpPr>
          <p:spPr bwMode="auto">
            <a:xfrm rot="5400000">
              <a:off x="3482221" y="1187948"/>
              <a:ext cx="8008" cy="88829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 name="グループ化 50">
            <a:extLst>
              <a:ext uri="{FF2B5EF4-FFF2-40B4-BE49-F238E27FC236}">
                <a16:creationId xmlns:a16="http://schemas.microsoft.com/office/drawing/2014/main" id="{6D626708-4F5F-6733-C3B2-C3E227C84925}"/>
              </a:ext>
            </a:extLst>
          </p:cNvPr>
          <p:cNvGrpSpPr/>
          <p:nvPr/>
        </p:nvGrpSpPr>
        <p:grpSpPr>
          <a:xfrm rot="5400000" flipV="1">
            <a:off x="11956341" y="5052454"/>
            <a:ext cx="141292" cy="144274"/>
            <a:chOff x="7698305" y="683695"/>
            <a:chExt cx="135015" cy="158905"/>
          </a:xfrm>
        </p:grpSpPr>
        <p:cxnSp>
          <p:nvCxnSpPr>
            <p:cNvPr id="53" name="直線コネクタ 52">
              <a:extLst>
                <a:ext uri="{FF2B5EF4-FFF2-40B4-BE49-F238E27FC236}">
                  <a16:creationId xmlns:a16="http://schemas.microsoft.com/office/drawing/2014/main" id="{1CD9E3F0-E453-6A72-CBD6-ACFA7D97FC76}"/>
                </a:ext>
              </a:extLst>
            </p:cNvPr>
            <p:cNvCxnSpPr/>
            <p:nvPr/>
          </p:nvCxnSpPr>
          <p:spPr bwMode="auto">
            <a:xfrm>
              <a:off x="7698305" y="763147"/>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直線コネクタ 53">
              <a:extLst>
                <a:ext uri="{FF2B5EF4-FFF2-40B4-BE49-F238E27FC236}">
                  <a16:creationId xmlns:a16="http://schemas.microsoft.com/office/drawing/2014/main" id="{1EA2425B-70A5-B9EC-B6A3-FAEFF1F7E1FA}"/>
                </a:ext>
              </a:extLst>
            </p:cNvPr>
            <p:cNvCxnSpPr>
              <a:cxnSpLocks/>
            </p:cNvCxnSpPr>
            <p:nvPr/>
          </p:nvCxnSpPr>
          <p:spPr bwMode="auto">
            <a:xfrm>
              <a:off x="7765812" y="683695"/>
              <a:ext cx="0" cy="15890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 name="直線コネクタ 51">
            <a:extLst>
              <a:ext uri="{FF2B5EF4-FFF2-40B4-BE49-F238E27FC236}">
                <a16:creationId xmlns:a16="http://schemas.microsoft.com/office/drawing/2014/main" id="{4BB2A723-D194-ADBC-71AA-78B13D56212F}"/>
              </a:ext>
            </a:extLst>
          </p:cNvPr>
          <p:cNvCxnSpPr>
            <a:cxnSpLocks/>
          </p:cNvCxnSpPr>
          <p:nvPr/>
        </p:nvCxnSpPr>
        <p:spPr bwMode="auto">
          <a:xfrm rot="5400000" flipV="1">
            <a:off x="11949025" y="4682683"/>
            <a:ext cx="141292"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0" name="グループ化 59">
            <a:extLst>
              <a:ext uri="{FF2B5EF4-FFF2-40B4-BE49-F238E27FC236}">
                <a16:creationId xmlns:a16="http://schemas.microsoft.com/office/drawing/2014/main" id="{447141EB-DC6E-7540-9D15-28B418FD4DDD}"/>
              </a:ext>
            </a:extLst>
          </p:cNvPr>
          <p:cNvGrpSpPr/>
          <p:nvPr/>
        </p:nvGrpSpPr>
        <p:grpSpPr>
          <a:xfrm rot="16200000" flipH="1" flipV="1">
            <a:off x="-1129306" y="4127597"/>
            <a:ext cx="2945408" cy="605982"/>
            <a:chOff x="1072625" y="1341731"/>
            <a:chExt cx="2814554" cy="608139"/>
          </a:xfrm>
        </p:grpSpPr>
        <p:cxnSp>
          <p:nvCxnSpPr>
            <p:cNvPr id="65" name="直線コネクタ 64">
              <a:extLst>
                <a:ext uri="{FF2B5EF4-FFF2-40B4-BE49-F238E27FC236}">
                  <a16:creationId xmlns:a16="http://schemas.microsoft.com/office/drawing/2014/main" id="{CA4C59F3-CFCA-326D-B907-6B26F2925EE4}"/>
                </a:ext>
              </a:extLst>
            </p:cNvPr>
            <p:cNvCxnSpPr>
              <a:cxnSpLocks/>
            </p:cNvCxnSpPr>
            <p:nvPr/>
          </p:nvCxnSpPr>
          <p:spPr bwMode="auto">
            <a:xfrm rot="5400000">
              <a:off x="1994509" y="714218"/>
              <a:ext cx="11381" cy="185514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直線コネクタ 65">
              <a:extLst>
                <a:ext uri="{FF2B5EF4-FFF2-40B4-BE49-F238E27FC236}">
                  <a16:creationId xmlns:a16="http://schemas.microsoft.com/office/drawing/2014/main" id="{83027786-591E-599C-8459-F110E301AD8F}"/>
                </a:ext>
              </a:extLst>
            </p:cNvPr>
            <p:cNvCxnSpPr>
              <a:cxnSpLocks/>
            </p:cNvCxnSpPr>
            <p:nvPr/>
          </p:nvCxnSpPr>
          <p:spPr bwMode="auto">
            <a:xfrm flipV="1">
              <a:off x="2927775" y="1469259"/>
              <a:ext cx="0" cy="33368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直線コネクタ 66">
              <a:extLst>
                <a:ext uri="{FF2B5EF4-FFF2-40B4-BE49-F238E27FC236}">
                  <a16:creationId xmlns:a16="http://schemas.microsoft.com/office/drawing/2014/main" id="{837C14FE-0310-F57E-989B-3F00731F4385}"/>
                </a:ext>
              </a:extLst>
            </p:cNvPr>
            <p:cNvCxnSpPr>
              <a:cxnSpLocks/>
            </p:cNvCxnSpPr>
            <p:nvPr/>
          </p:nvCxnSpPr>
          <p:spPr bwMode="auto">
            <a:xfrm flipV="1">
              <a:off x="3042075" y="1341731"/>
              <a:ext cx="0" cy="60813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直線コネクタ 67">
              <a:extLst>
                <a:ext uri="{FF2B5EF4-FFF2-40B4-BE49-F238E27FC236}">
                  <a16:creationId xmlns:a16="http://schemas.microsoft.com/office/drawing/2014/main" id="{D8E61178-8E02-EB5C-2925-9847FFBC56DA}"/>
                </a:ext>
              </a:extLst>
            </p:cNvPr>
            <p:cNvCxnSpPr>
              <a:cxnSpLocks/>
            </p:cNvCxnSpPr>
            <p:nvPr/>
          </p:nvCxnSpPr>
          <p:spPr bwMode="auto">
            <a:xfrm rot="5400000" flipH="1">
              <a:off x="3464630" y="1213546"/>
              <a:ext cx="0" cy="84509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 name="グループ化 60">
            <a:extLst>
              <a:ext uri="{FF2B5EF4-FFF2-40B4-BE49-F238E27FC236}">
                <a16:creationId xmlns:a16="http://schemas.microsoft.com/office/drawing/2014/main" id="{D568ABCC-DEA7-6DD3-68E0-EFA8300B5712}"/>
              </a:ext>
            </a:extLst>
          </p:cNvPr>
          <p:cNvGrpSpPr/>
          <p:nvPr/>
        </p:nvGrpSpPr>
        <p:grpSpPr>
          <a:xfrm rot="16200000" flipH="1" flipV="1">
            <a:off x="103011" y="5093659"/>
            <a:ext cx="141292" cy="143762"/>
            <a:chOff x="7698305" y="683695"/>
            <a:chExt cx="135015" cy="158905"/>
          </a:xfrm>
        </p:grpSpPr>
        <p:cxnSp>
          <p:nvCxnSpPr>
            <p:cNvPr id="63" name="直線コネクタ 62">
              <a:extLst>
                <a:ext uri="{FF2B5EF4-FFF2-40B4-BE49-F238E27FC236}">
                  <a16:creationId xmlns:a16="http://schemas.microsoft.com/office/drawing/2014/main" id="{3A2CDF3E-6AFC-28D9-BC04-77B7E6811FA2}"/>
                </a:ext>
              </a:extLst>
            </p:cNvPr>
            <p:cNvCxnSpPr/>
            <p:nvPr/>
          </p:nvCxnSpPr>
          <p:spPr bwMode="auto">
            <a:xfrm>
              <a:off x="7698305" y="763147"/>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直線コネクタ 63">
              <a:extLst>
                <a:ext uri="{FF2B5EF4-FFF2-40B4-BE49-F238E27FC236}">
                  <a16:creationId xmlns:a16="http://schemas.microsoft.com/office/drawing/2014/main" id="{D8418BA5-83DC-8383-BF4B-7FA93E3E8681}"/>
                </a:ext>
              </a:extLst>
            </p:cNvPr>
            <p:cNvCxnSpPr>
              <a:cxnSpLocks/>
            </p:cNvCxnSpPr>
            <p:nvPr/>
          </p:nvCxnSpPr>
          <p:spPr bwMode="auto">
            <a:xfrm>
              <a:off x="7765812" y="683695"/>
              <a:ext cx="0" cy="15890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62" name="直線コネクタ 61">
            <a:extLst>
              <a:ext uri="{FF2B5EF4-FFF2-40B4-BE49-F238E27FC236}">
                <a16:creationId xmlns:a16="http://schemas.microsoft.com/office/drawing/2014/main" id="{1BF76EB3-1DE8-BB43-75AA-A752C863A846}"/>
              </a:ext>
            </a:extLst>
          </p:cNvPr>
          <p:cNvCxnSpPr>
            <a:cxnSpLocks/>
          </p:cNvCxnSpPr>
          <p:nvPr/>
        </p:nvCxnSpPr>
        <p:spPr bwMode="auto">
          <a:xfrm rot="16200000" flipH="1" flipV="1">
            <a:off x="110301" y="4723632"/>
            <a:ext cx="141292"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直線コネクタ 68">
            <a:extLst>
              <a:ext uri="{FF2B5EF4-FFF2-40B4-BE49-F238E27FC236}">
                <a16:creationId xmlns:a16="http://schemas.microsoft.com/office/drawing/2014/main" id="{66D91816-9912-577B-94DC-5865DE17987A}"/>
              </a:ext>
            </a:extLst>
          </p:cNvPr>
          <p:cNvCxnSpPr>
            <a:cxnSpLocks/>
          </p:cNvCxnSpPr>
          <p:nvPr/>
        </p:nvCxnSpPr>
        <p:spPr bwMode="auto">
          <a:xfrm flipH="1">
            <a:off x="9929146" y="5907547"/>
            <a:ext cx="191779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0" name="テキスト ボックス 69">
            <a:extLst>
              <a:ext uri="{FF2B5EF4-FFF2-40B4-BE49-F238E27FC236}">
                <a16:creationId xmlns:a16="http://schemas.microsoft.com/office/drawing/2014/main" id="{A34D582A-EA46-91D6-16B9-96D48815706B}"/>
              </a:ext>
            </a:extLst>
          </p:cNvPr>
          <p:cNvSpPr txBox="1"/>
          <p:nvPr/>
        </p:nvSpPr>
        <p:spPr>
          <a:xfrm>
            <a:off x="526425" y="2769075"/>
            <a:ext cx="1552027"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altLang="ja-JP" sz="2400" dirty="0">
                <a:solidFill>
                  <a:schemeClr val="tx1"/>
                </a:solidFill>
                <a:latin typeface="MS UI Gothic" panose="020B0600070205080204" pitchFamily="50" charset="-128"/>
                <a:ea typeface="MS UI Gothic" panose="020B0600070205080204" pitchFamily="50" charset="-128"/>
              </a:rPr>
              <a:t>30</a:t>
            </a:r>
            <a:r>
              <a:rPr kumimoji="1" lang="en-US" altLang="ja-JP" sz="2400" dirty="0">
                <a:solidFill>
                  <a:schemeClr val="tx1"/>
                </a:solidFill>
                <a:latin typeface="MS UI Gothic" panose="020B0600070205080204" pitchFamily="50" charset="-128"/>
                <a:ea typeface="MS UI Gothic" panose="020B0600070205080204" pitchFamily="50" charset="-128"/>
              </a:rPr>
              <a:t>0 V</a:t>
            </a:r>
            <a:r>
              <a:rPr kumimoji="1" lang="ja-JP" altLang="en-US" sz="2400" dirty="0">
                <a:solidFill>
                  <a:schemeClr val="tx1"/>
                </a:solidFill>
                <a:latin typeface="MS UI Gothic" panose="020B0600070205080204" pitchFamily="50" charset="-128"/>
                <a:ea typeface="MS UI Gothic" panose="020B0600070205080204" pitchFamily="50" charset="-128"/>
              </a:rPr>
              <a:t>前後</a:t>
            </a:r>
          </a:p>
        </p:txBody>
      </p:sp>
      <p:sp>
        <p:nvSpPr>
          <p:cNvPr id="71" name="テキスト ボックス 70">
            <a:extLst>
              <a:ext uri="{FF2B5EF4-FFF2-40B4-BE49-F238E27FC236}">
                <a16:creationId xmlns:a16="http://schemas.microsoft.com/office/drawing/2014/main" id="{86662640-895A-4F5B-84F3-38384203172D}"/>
              </a:ext>
            </a:extLst>
          </p:cNvPr>
          <p:cNvSpPr txBox="1"/>
          <p:nvPr/>
        </p:nvSpPr>
        <p:spPr>
          <a:xfrm>
            <a:off x="7849647" y="5650490"/>
            <a:ext cx="936475"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altLang="ja-JP" sz="2400" dirty="0">
                <a:solidFill>
                  <a:srgbClr val="FF0000"/>
                </a:solidFill>
                <a:latin typeface="MS UI Gothic" panose="020B0600070205080204" pitchFamily="50" charset="-128"/>
                <a:ea typeface="MS UI Gothic" panose="020B0600070205080204" pitchFamily="50" charset="-128"/>
              </a:rPr>
              <a:t>30</a:t>
            </a:r>
            <a:r>
              <a:rPr kumimoji="1" lang="en-US" altLang="ja-JP" sz="2400" dirty="0">
                <a:solidFill>
                  <a:srgbClr val="FF0000"/>
                </a:solidFill>
                <a:latin typeface="MS UI Gothic" panose="020B0600070205080204" pitchFamily="50" charset="-128"/>
                <a:ea typeface="MS UI Gothic" panose="020B0600070205080204" pitchFamily="50" charset="-128"/>
              </a:rPr>
              <a:t>0 V</a:t>
            </a:r>
            <a:endParaRPr kumimoji="1" lang="ja-JP" altLang="en-US" sz="2400" dirty="0">
              <a:solidFill>
                <a:srgbClr val="FF0000"/>
              </a:solidFill>
              <a:latin typeface="MS UI Gothic" panose="020B0600070205080204" pitchFamily="50" charset="-128"/>
              <a:ea typeface="MS UI Gothic" panose="020B0600070205080204" pitchFamily="50" charset="-128"/>
            </a:endParaRPr>
          </a:p>
        </p:txBody>
      </p:sp>
      <p:sp>
        <p:nvSpPr>
          <p:cNvPr id="72" name="テキスト ボックス 71">
            <a:extLst>
              <a:ext uri="{FF2B5EF4-FFF2-40B4-BE49-F238E27FC236}">
                <a16:creationId xmlns:a16="http://schemas.microsoft.com/office/drawing/2014/main" id="{F8C9BA23-EE8F-E47E-E4D2-3EA3AC7B14DF}"/>
              </a:ext>
            </a:extLst>
          </p:cNvPr>
          <p:cNvSpPr txBox="1"/>
          <p:nvPr/>
        </p:nvSpPr>
        <p:spPr>
          <a:xfrm>
            <a:off x="3634337" y="5650489"/>
            <a:ext cx="1552027"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altLang="ja-JP" sz="2400" dirty="0">
                <a:solidFill>
                  <a:srgbClr val="FF00FF"/>
                </a:solidFill>
                <a:latin typeface="MS UI Gothic" panose="020B0600070205080204" pitchFamily="50" charset="-128"/>
                <a:ea typeface="MS UI Gothic" panose="020B0600070205080204" pitchFamily="50" charset="-128"/>
              </a:rPr>
              <a:t>30</a:t>
            </a:r>
            <a:r>
              <a:rPr kumimoji="1" lang="en-US" altLang="ja-JP" sz="2400" dirty="0">
                <a:solidFill>
                  <a:srgbClr val="FF00FF"/>
                </a:solidFill>
                <a:latin typeface="MS UI Gothic" panose="020B0600070205080204" pitchFamily="50" charset="-128"/>
                <a:ea typeface="MS UI Gothic" panose="020B0600070205080204" pitchFamily="50" charset="-128"/>
              </a:rPr>
              <a:t>0 V</a:t>
            </a:r>
            <a:r>
              <a:rPr kumimoji="1" lang="ja-JP" altLang="en-US" sz="2400" dirty="0">
                <a:solidFill>
                  <a:srgbClr val="FF00FF"/>
                </a:solidFill>
                <a:latin typeface="MS UI Gothic" panose="020B0600070205080204" pitchFamily="50" charset="-128"/>
                <a:ea typeface="MS UI Gothic" panose="020B0600070205080204" pitchFamily="50" charset="-128"/>
              </a:rPr>
              <a:t>前後</a:t>
            </a:r>
          </a:p>
        </p:txBody>
      </p:sp>
      <mc:AlternateContent xmlns:mc="http://schemas.openxmlformats.org/markup-compatibility/2006" xmlns:a14="http://schemas.microsoft.com/office/drawing/2010/main">
        <mc:Choice Requires="a14">
          <p:sp>
            <p:nvSpPr>
              <p:cNvPr id="73" name="テキスト ボックス 72">
                <a:extLst>
                  <a:ext uri="{FF2B5EF4-FFF2-40B4-BE49-F238E27FC236}">
                    <a16:creationId xmlns:a16="http://schemas.microsoft.com/office/drawing/2014/main" id="{39193E7F-B460-01A4-0153-B76F80A6C441}"/>
                  </a:ext>
                </a:extLst>
              </p:cNvPr>
              <p:cNvSpPr txBox="1"/>
              <p:nvPr/>
            </p:nvSpPr>
            <p:spPr>
              <a:xfrm rot="16200000">
                <a:off x="-692149" y="3377631"/>
                <a:ext cx="1630831"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14:m>
                  <m:oMathPara xmlns:m="http://schemas.openxmlformats.org/officeDocument/2006/math">
                    <m:oMathParaPr>
                      <m:jc m:val="left"/>
                    </m:oMathParaPr>
                    <m:oMath xmlns:m="http://schemas.openxmlformats.org/officeDocument/2006/math">
                      <m:r>
                        <m:rPr>
                          <m:sty m:val="p"/>
                        </m:rPr>
                        <a:rPr kumimoji="1" lang="en-US" altLang="ja-JP" sz="2400" b="0" i="0" smtClean="0">
                          <a:latin typeface="Cambria Math" panose="02040503050406030204" pitchFamily="18" charset="0"/>
                          <a:ea typeface="MS UI Gothic" panose="020B0600070205080204" pitchFamily="50" charset="-128"/>
                        </a:rPr>
                        <m:t>Δ</m:t>
                      </m:r>
                      <m:sSub>
                        <m:sSubPr>
                          <m:ctrlPr>
                            <a:rPr kumimoji="1" lang="en-US" altLang="ja-JP" sz="2400" b="0" i="1" smtClean="0">
                              <a:latin typeface="Cambria Math" panose="02040503050406030204" pitchFamily="18" charset="0"/>
                              <a:ea typeface="MS UI Gothic" panose="020B0600070205080204" pitchFamily="50" charset="-128"/>
                            </a:rPr>
                          </m:ctrlPr>
                        </m:sSubPr>
                        <m:e>
                          <m:r>
                            <a:rPr kumimoji="1" lang="en-US" altLang="ja-JP" sz="2400" b="0" i="1" smtClean="0">
                              <a:latin typeface="Cambria Math" panose="02040503050406030204" pitchFamily="18" charset="0"/>
                              <a:ea typeface="MS UI Gothic" panose="020B0600070205080204" pitchFamily="50" charset="-128"/>
                            </a:rPr>
                            <m:t>𝜙</m:t>
                          </m:r>
                        </m:e>
                        <m:sub>
                          <m:r>
                            <a:rPr kumimoji="1" lang="en-US" altLang="ja-JP" sz="2400" b="0" i="1" smtClean="0">
                              <a:latin typeface="Cambria Math" panose="02040503050406030204" pitchFamily="18" charset="0"/>
                              <a:ea typeface="MS UI Gothic" panose="020B0600070205080204" pitchFamily="50" charset="-128"/>
                            </a:rPr>
                            <m:t>1</m:t>
                          </m:r>
                        </m:sub>
                      </m:sSub>
                      <m:r>
                        <a:rPr kumimoji="1" lang="en-US" altLang="ja-JP" sz="2400" b="0" i="1" smtClean="0">
                          <a:latin typeface="Cambria Math" panose="02040503050406030204" pitchFamily="18" charset="0"/>
                          <a:ea typeface="MS UI Gothic" panose="020B0600070205080204" pitchFamily="50" charset="-128"/>
                        </a:rPr>
                        <m:t>=0 </m:t>
                      </m:r>
                      <m:r>
                        <m:rPr>
                          <m:sty m:val="p"/>
                        </m:rPr>
                        <a:rPr kumimoji="1" lang="en-US" altLang="ja-JP" sz="2400" b="0" i="0" smtClean="0">
                          <a:latin typeface="Cambria Math" panose="02040503050406030204" pitchFamily="18" charset="0"/>
                          <a:ea typeface="MS UI Gothic" panose="020B0600070205080204" pitchFamily="50" charset="-128"/>
                        </a:rPr>
                        <m:t>V</m:t>
                      </m:r>
                    </m:oMath>
                  </m:oMathPara>
                </a14:m>
                <a:endParaRPr kumimoji="1" lang="ja-JP" altLang="en-US" sz="2400" dirty="0">
                  <a:latin typeface="MS UI Gothic" panose="020B0600070205080204" pitchFamily="50" charset="-128"/>
                  <a:ea typeface="MS UI Gothic" panose="020B0600070205080204" pitchFamily="50" charset="-128"/>
                </a:endParaRPr>
              </a:p>
            </p:txBody>
          </p:sp>
        </mc:Choice>
        <mc:Fallback xmlns="">
          <p:sp>
            <p:nvSpPr>
              <p:cNvPr id="73" name="テキスト ボックス 72">
                <a:extLst>
                  <a:ext uri="{FF2B5EF4-FFF2-40B4-BE49-F238E27FC236}">
                    <a16:creationId xmlns:a16="http://schemas.microsoft.com/office/drawing/2014/main" id="{39193E7F-B460-01A4-0153-B76F80A6C441}"/>
                  </a:ext>
                </a:extLst>
              </p:cNvPr>
              <p:cNvSpPr txBox="1">
                <a:spLocks noRot="1" noChangeAspect="1" noMove="1" noResize="1" noEditPoints="1" noAdjustHandles="1" noChangeArrowheads="1" noChangeShapeType="1" noTextEdit="1"/>
              </p:cNvSpPr>
              <p:nvPr/>
            </p:nvSpPr>
            <p:spPr>
              <a:xfrm rot="16200000">
                <a:off x="-692149" y="3377631"/>
                <a:ext cx="1630831" cy="461665"/>
              </a:xfrm>
              <a:prstGeom prst="rect">
                <a:avLst/>
              </a:prstGeom>
              <a:blipFill>
                <a:blip r:embed="rId4"/>
                <a:stretch>
                  <a:fillRect r="-14815"/>
                </a:stretch>
              </a:blipFill>
              <a:ln w="6350" cap="flat" cmpd="sng" algn="ctr">
                <a:no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4" name="テキスト ボックス 73">
                <a:extLst>
                  <a:ext uri="{FF2B5EF4-FFF2-40B4-BE49-F238E27FC236}">
                    <a16:creationId xmlns:a16="http://schemas.microsoft.com/office/drawing/2014/main" id="{4F75B2A1-DB5E-8DA6-6333-5D219899D611}"/>
                  </a:ext>
                </a:extLst>
              </p:cNvPr>
              <p:cNvSpPr txBox="1"/>
              <p:nvPr/>
            </p:nvSpPr>
            <p:spPr>
              <a:xfrm rot="16200000">
                <a:off x="11008963" y="3296185"/>
                <a:ext cx="1977785"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14:m>
                  <m:oMathPara xmlns:m="http://schemas.openxmlformats.org/officeDocument/2006/math">
                    <m:oMathParaPr>
                      <m:jc m:val="left"/>
                    </m:oMathParaPr>
                    <m:oMath xmlns:m="http://schemas.openxmlformats.org/officeDocument/2006/math">
                      <m:r>
                        <m:rPr>
                          <m:sty m:val="p"/>
                        </m:rPr>
                        <a:rPr kumimoji="1" lang="en-US" altLang="ja-JP" sz="2400" b="0" i="0" smtClean="0">
                          <a:latin typeface="Cambria Math" panose="02040503050406030204" pitchFamily="18" charset="0"/>
                          <a:ea typeface="MS UI Gothic" panose="020B0600070205080204" pitchFamily="50" charset="-128"/>
                        </a:rPr>
                        <m:t>Δ</m:t>
                      </m:r>
                      <m:sSub>
                        <m:sSubPr>
                          <m:ctrlPr>
                            <a:rPr kumimoji="1" lang="en-US" altLang="ja-JP" sz="2400" b="0" i="1" smtClean="0">
                              <a:latin typeface="Cambria Math" panose="02040503050406030204" pitchFamily="18" charset="0"/>
                              <a:ea typeface="MS UI Gothic" panose="020B0600070205080204" pitchFamily="50" charset="-128"/>
                            </a:rPr>
                          </m:ctrlPr>
                        </m:sSubPr>
                        <m:e>
                          <m:r>
                            <a:rPr kumimoji="1" lang="en-US" altLang="ja-JP" sz="2400" b="0" i="1" smtClean="0">
                              <a:latin typeface="Cambria Math" panose="02040503050406030204" pitchFamily="18" charset="0"/>
                              <a:ea typeface="MS UI Gothic" panose="020B0600070205080204" pitchFamily="50" charset="-128"/>
                            </a:rPr>
                            <m:t>𝜙</m:t>
                          </m:r>
                        </m:e>
                        <m:sub>
                          <m:r>
                            <a:rPr kumimoji="1" lang="en-US" altLang="ja-JP" sz="2400" b="0" i="1" smtClean="0">
                              <a:latin typeface="Cambria Math" panose="02040503050406030204" pitchFamily="18" charset="0"/>
                              <a:ea typeface="MS UI Gothic" panose="020B0600070205080204" pitchFamily="50" charset="-128"/>
                            </a:rPr>
                            <m:t>2</m:t>
                          </m:r>
                        </m:sub>
                      </m:sSub>
                      <m:r>
                        <a:rPr kumimoji="1" lang="en-US" altLang="ja-JP" sz="2400" b="0" i="1" smtClean="0">
                          <a:latin typeface="Cambria Math" panose="02040503050406030204" pitchFamily="18" charset="0"/>
                          <a:ea typeface="MS UI Gothic" panose="020B0600070205080204" pitchFamily="50" charset="-128"/>
                        </a:rPr>
                        <m:t>=300 </m:t>
                      </m:r>
                      <m:r>
                        <m:rPr>
                          <m:sty m:val="p"/>
                        </m:rPr>
                        <a:rPr kumimoji="1" lang="en-US" altLang="ja-JP" sz="2400" b="0" i="0" smtClean="0">
                          <a:latin typeface="Cambria Math" panose="02040503050406030204" pitchFamily="18" charset="0"/>
                          <a:ea typeface="MS UI Gothic" panose="020B0600070205080204" pitchFamily="50" charset="-128"/>
                        </a:rPr>
                        <m:t>V</m:t>
                      </m:r>
                    </m:oMath>
                  </m:oMathPara>
                </a14:m>
                <a:endParaRPr kumimoji="1" lang="ja-JP" altLang="en-US" sz="2400" dirty="0">
                  <a:latin typeface="MS UI Gothic" panose="020B0600070205080204" pitchFamily="50" charset="-128"/>
                  <a:ea typeface="MS UI Gothic" panose="020B0600070205080204" pitchFamily="50" charset="-128"/>
                </a:endParaRPr>
              </a:p>
            </p:txBody>
          </p:sp>
        </mc:Choice>
        <mc:Fallback xmlns="">
          <p:sp>
            <p:nvSpPr>
              <p:cNvPr id="74" name="テキスト ボックス 73">
                <a:extLst>
                  <a:ext uri="{FF2B5EF4-FFF2-40B4-BE49-F238E27FC236}">
                    <a16:creationId xmlns:a16="http://schemas.microsoft.com/office/drawing/2014/main" id="{4F75B2A1-DB5E-8DA6-6333-5D219899D611}"/>
                  </a:ext>
                </a:extLst>
              </p:cNvPr>
              <p:cNvSpPr txBox="1">
                <a:spLocks noRot="1" noChangeAspect="1" noMove="1" noResize="1" noEditPoints="1" noAdjustHandles="1" noChangeArrowheads="1" noChangeShapeType="1" noTextEdit="1"/>
              </p:cNvSpPr>
              <p:nvPr/>
            </p:nvSpPr>
            <p:spPr>
              <a:xfrm rot="16200000">
                <a:off x="11008963" y="3296185"/>
                <a:ext cx="1977785" cy="461665"/>
              </a:xfrm>
              <a:prstGeom prst="rect">
                <a:avLst/>
              </a:prstGeom>
              <a:blipFill>
                <a:blip r:embed="rId5"/>
                <a:stretch>
                  <a:fillRect r="-14815"/>
                </a:stretch>
              </a:blipFill>
              <a:ln w="6350" cap="flat" cmpd="sng" algn="ctr">
                <a:noFill/>
                <a:prstDash val="solid"/>
                <a:miter lim="800000"/>
              </a:ln>
              <a:effectLst/>
            </p:spPr>
            <p:txBody>
              <a:bodyPr/>
              <a:lstStyle/>
              <a:p>
                <a:r>
                  <a:rPr lang="ja-JP" altLang="en-US">
                    <a:noFill/>
                  </a:rPr>
                  <a:t> </a:t>
                </a:r>
              </a:p>
            </p:txBody>
          </p:sp>
        </mc:Fallback>
      </mc:AlternateContent>
      <p:sp>
        <p:nvSpPr>
          <p:cNvPr id="75" name="テキスト ボックス 74">
            <a:extLst>
              <a:ext uri="{FF2B5EF4-FFF2-40B4-BE49-F238E27FC236}">
                <a16:creationId xmlns:a16="http://schemas.microsoft.com/office/drawing/2014/main" id="{7E1EE2CC-D452-145C-1281-17CB4AA76492}"/>
              </a:ext>
            </a:extLst>
          </p:cNvPr>
          <p:cNvSpPr txBox="1"/>
          <p:nvPr/>
        </p:nvSpPr>
        <p:spPr>
          <a:xfrm>
            <a:off x="274873" y="4979994"/>
            <a:ext cx="697627" cy="707886"/>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第１</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電源</a:t>
            </a:r>
          </a:p>
        </p:txBody>
      </p:sp>
      <p:sp>
        <p:nvSpPr>
          <p:cNvPr id="76" name="テキスト ボックス 75">
            <a:extLst>
              <a:ext uri="{FF2B5EF4-FFF2-40B4-BE49-F238E27FC236}">
                <a16:creationId xmlns:a16="http://schemas.microsoft.com/office/drawing/2014/main" id="{3C7EFA2C-B9CD-5C3A-2CDF-8ED4888F9AEC}"/>
              </a:ext>
            </a:extLst>
          </p:cNvPr>
          <p:cNvSpPr txBox="1"/>
          <p:nvPr/>
        </p:nvSpPr>
        <p:spPr>
          <a:xfrm>
            <a:off x="11219288" y="4913001"/>
            <a:ext cx="697627" cy="707886"/>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第２</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電源</a:t>
            </a:r>
          </a:p>
        </p:txBody>
      </p:sp>
      <p:cxnSp>
        <p:nvCxnSpPr>
          <p:cNvPr id="78" name="直線コネクタ 77">
            <a:extLst>
              <a:ext uri="{FF2B5EF4-FFF2-40B4-BE49-F238E27FC236}">
                <a16:creationId xmlns:a16="http://schemas.microsoft.com/office/drawing/2014/main" id="{B89227CF-3AC0-384A-3CEE-E51F3D119336}"/>
              </a:ext>
            </a:extLst>
          </p:cNvPr>
          <p:cNvCxnSpPr>
            <a:cxnSpLocks/>
          </p:cNvCxnSpPr>
          <p:nvPr/>
        </p:nvCxnSpPr>
        <p:spPr>
          <a:xfrm>
            <a:off x="6454801" y="4044147"/>
            <a:ext cx="0" cy="60884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4">
            <a:extLst>
              <a:ext uri="{FF2B5EF4-FFF2-40B4-BE49-F238E27FC236}">
                <a16:creationId xmlns:a16="http://schemas.microsoft.com/office/drawing/2014/main" id="{389796DC-9669-2BA1-95C6-90A6F497F6D7}"/>
              </a:ext>
            </a:extLst>
          </p:cNvPr>
          <p:cNvSpPr>
            <a:spLocks noGrp="1"/>
          </p:cNvSpPr>
          <p:nvPr>
            <p:ph type="sldNum" sz="quarter" idx="4"/>
          </p:nvPr>
        </p:nvSpPr>
        <p:spPr/>
        <p:txBody>
          <a:bodyPr/>
          <a:lstStyle/>
          <a:p>
            <a:r>
              <a:rPr lang="en-US" altLang="ja-JP"/>
              <a:t>P. </a:t>
            </a:r>
            <a:fld id="{46905B5D-1FC7-487A-AD75-007BD4BDDA5E}" type="slidenum">
              <a:rPr lang="ja-JP" altLang="en-US" smtClean="0"/>
              <a:pPr/>
              <a:t>54</a:t>
            </a:fld>
            <a:endParaRPr lang="ja-JP" altLang="en-US" b="1" dirty="0"/>
          </a:p>
        </p:txBody>
      </p:sp>
    </p:spTree>
    <p:extLst>
      <p:ext uri="{BB962C8B-B14F-4D97-AF65-F5344CB8AC3E}">
        <p14:creationId xmlns:p14="http://schemas.microsoft.com/office/powerpoint/2010/main" val="38213305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5A288-5551-5813-ABDF-E9E269F6A34F}"/>
            </a:ext>
          </a:extLst>
        </p:cNvPr>
        <p:cNvGrpSpPr/>
        <p:nvPr/>
      </p:nvGrpSpPr>
      <p:grpSpPr>
        <a:xfrm>
          <a:off x="0" y="0"/>
          <a:ext cx="0" cy="0"/>
          <a:chOff x="0" y="0"/>
          <a:chExt cx="0" cy="0"/>
        </a:xfrm>
      </p:grpSpPr>
      <p:sp>
        <p:nvSpPr>
          <p:cNvPr id="6" name="四角形: 上の 2 つの角を切り取る 5">
            <a:extLst>
              <a:ext uri="{FF2B5EF4-FFF2-40B4-BE49-F238E27FC236}">
                <a16:creationId xmlns:a16="http://schemas.microsoft.com/office/drawing/2014/main" id="{6EC76FAA-921E-4B48-3534-18B44E7B81A9}"/>
              </a:ext>
            </a:extLst>
          </p:cNvPr>
          <p:cNvSpPr/>
          <p:nvPr/>
        </p:nvSpPr>
        <p:spPr>
          <a:xfrm rot="10800000">
            <a:off x="684912" y="4423267"/>
            <a:ext cx="10830222" cy="1680474"/>
          </a:xfrm>
          <a:prstGeom prst="snip2SameRect">
            <a:avLst>
              <a:gd name="adj1" fmla="val 50000"/>
              <a:gd name="adj2" fmla="val 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pic>
        <p:nvPicPr>
          <p:cNvPr id="77" name="図 76">
            <a:extLst>
              <a:ext uri="{FF2B5EF4-FFF2-40B4-BE49-F238E27FC236}">
                <a16:creationId xmlns:a16="http://schemas.microsoft.com/office/drawing/2014/main" id="{247AAFD1-44EA-6E2E-0219-BEC0ECB8A1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62100" y="4250897"/>
            <a:ext cx="3080874" cy="1680476"/>
          </a:xfrm>
          <a:prstGeom prst="rect">
            <a:avLst/>
          </a:prstGeom>
        </p:spPr>
      </p:pic>
      <p:sp>
        <p:nvSpPr>
          <p:cNvPr id="7" name="四角形: 角を丸くする 6">
            <a:extLst>
              <a:ext uri="{FF2B5EF4-FFF2-40B4-BE49-F238E27FC236}">
                <a16:creationId xmlns:a16="http://schemas.microsoft.com/office/drawing/2014/main" id="{04F4FBA8-11AE-AB01-5996-8143C64E81A5}"/>
              </a:ext>
            </a:extLst>
          </p:cNvPr>
          <p:cNvSpPr/>
          <p:nvPr/>
        </p:nvSpPr>
        <p:spPr>
          <a:xfrm>
            <a:off x="10238760" y="4423267"/>
            <a:ext cx="252749" cy="1175274"/>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8" name="四角形: 角を丸くする 7">
            <a:extLst>
              <a:ext uri="{FF2B5EF4-FFF2-40B4-BE49-F238E27FC236}">
                <a16:creationId xmlns:a16="http://schemas.microsoft.com/office/drawing/2014/main" id="{5277A93C-C517-C531-EB6E-45865EDC29B0}"/>
              </a:ext>
            </a:extLst>
          </p:cNvPr>
          <p:cNvSpPr/>
          <p:nvPr/>
        </p:nvSpPr>
        <p:spPr>
          <a:xfrm>
            <a:off x="9215134" y="4423267"/>
            <a:ext cx="252753" cy="1175274"/>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9" name="四角形: 角を丸くする 8">
            <a:extLst>
              <a:ext uri="{FF2B5EF4-FFF2-40B4-BE49-F238E27FC236}">
                <a16:creationId xmlns:a16="http://schemas.microsoft.com/office/drawing/2014/main" id="{A636F6F7-5327-4153-399C-07171F3017BF}"/>
              </a:ext>
            </a:extLst>
          </p:cNvPr>
          <p:cNvSpPr/>
          <p:nvPr/>
        </p:nvSpPr>
        <p:spPr>
          <a:xfrm>
            <a:off x="8191509" y="4423265"/>
            <a:ext cx="252753" cy="1175274"/>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0" name="四角形: 角を丸くする 9">
            <a:extLst>
              <a:ext uri="{FF2B5EF4-FFF2-40B4-BE49-F238E27FC236}">
                <a16:creationId xmlns:a16="http://schemas.microsoft.com/office/drawing/2014/main" id="{07464823-AAE6-2C19-0C82-470512DEC867}"/>
              </a:ext>
            </a:extLst>
          </p:cNvPr>
          <p:cNvSpPr/>
          <p:nvPr/>
        </p:nvSpPr>
        <p:spPr>
          <a:xfrm>
            <a:off x="7167884" y="4423265"/>
            <a:ext cx="252753" cy="1175274"/>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1" name="四角形: 角を丸くする 10">
            <a:extLst>
              <a:ext uri="{FF2B5EF4-FFF2-40B4-BE49-F238E27FC236}">
                <a16:creationId xmlns:a16="http://schemas.microsoft.com/office/drawing/2014/main" id="{09F79D92-4B00-FA14-BF09-C8B8DF128AED}"/>
              </a:ext>
            </a:extLst>
          </p:cNvPr>
          <p:cNvSpPr/>
          <p:nvPr/>
        </p:nvSpPr>
        <p:spPr>
          <a:xfrm>
            <a:off x="6144258" y="4423265"/>
            <a:ext cx="252753" cy="1175274"/>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2" name="四角形: 角を丸くする 11">
            <a:extLst>
              <a:ext uri="{FF2B5EF4-FFF2-40B4-BE49-F238E27FC236}">
                <a16:creationId xmlns:a16="http://schemas.microsoft.com/office/drawing/2014/main" id="{8C7ACC4D-B8FC-6059-04F1-9335A2FD8306}"/>
              </a:ext>
            </a:extLst>
          </p:cNvPr>
          <p:cNvSpPr/>
          <p:nvPr/>
        </p:nvSpPr>
        <p:spPr>
          <a:xfrm rot="16200000">
            <a:off x="9215132" y="5322781"/>
            <a:ext cx="252753" cy="1175275"/>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3" name="四角形: 角を丸くする 12">
            <a:extLst>
              <a:ext uri="{FF2B5EF4-FFF2-40B4-BE49-F238E27FC236}">
                <a16:creationId xmlns:a16="http://schemas.microsoft.com/office/drawing/2014/main" id="{B4AE0B22-FC3A-F93D-BF07-185CFD7F3019}"/>
              </a:ext>
            </a:extLst>
          </p:cNvPr>
          <p:cNvSpPr/>
          <p:nvPr/>
        </p:nvSpPr>
        <p:spPr>
          <a:xfrm rot="16200000">
            <a:off x="6144256" y="5291040"/>
            <a:ext cx="252753" cy="1175275"/>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cxnSp>
        <p:nvCxnSpPr>
          <p:cNvPr id="14" name="直線コネクタ 13">
            <a:extLst>
              <a:ext uri="{FF2B5EF4-FFF2-40B4-BE49-F238E27FC236}">
                <a16:creationId xmlns:a16="http://schemas.microsoft.com/office/drawing/2014/main" id="{3C7CE4F3-AFDD-906A-F6C8-7D0D40C13F58}"/>
              </a:ext>
            </a:extLst>
          </p:cNvPr>
          <p:cNvCxnSpPr>
            <a:cxnSpLocks/>
          </p:cNvCxnSpPr>
          <p:nvPr/>
        </p:nvCxnSpPr>
        <p:spPr>
          <a:xfrm>
            <a:off x="2227969" y="4044147"/>
            <a:ext cx="0" cy="50262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図 14">
            <a:extLst>
              <a:ext uri="{FF2B5EF4-FFF2-40B4-BE49-F238E27FC236}">
                <a16:creationId xmlns:a16="http://schemas.microsoft.com/office/drawing/2014/main" id="{4C87FE7A-23CF-AB87-7C41-157F2F1E92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70705" flipH="1">
            <a:off x="789755" y="4250897"/>
            <a:ext cx="3080874" cy="1680476"/>
          </a:xfrm>
          <a:prstGeom prst="rect">
            <a:avLst/>
          </a:prstGeom>
        </p:spPr>
      </p:pic>
      <p:sp>
        <p:nvSpPr>
          <p:cNvPr id="16" name="四角形: 角を丸くする 15">
            <a:extLst>
              <a:ext uri="{FF2B5EF4-FFF2-40B4-BE49-F238E27FC236}">
                <a16:creationId xmlns:a16="http://schemas.microsoft.com/office/drawing/2014/main" id="{A9365A82-1D70-0DC9-F22B-3A7B05B55217}"/>
              </a:ext>
            </a:extLst>
          </p:cNvPr>
          <p:cNvSpPr/>
          <p:nvPr/>
        </p:nvSpPr>
        <p:spPr>
          <a:xfrm>
            <a:off x="4540922" y="4420131"/>
            <a:ext cx="252753" cy="1175274"/>
          </a:xfrm>
          <a:prstGeom prst="roundRect">
            <a:avLst/>
          </a:prstGeom>
          <a:solidFill>
            <a:srgbClr val="FF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7" name="四角形: 角を丸くする 16">
            <a:extLst>
              <a:ext uri="{FF2B5EF4-FFF2-40B4-BE49-F238E27FC236}">
                <a16:creationId xmlns:a16="http://schemas.microsoft.com/office/drawing/2014/main" id="{4A53B772-E570-3010-592E-A472DDA9E756}"/>
              </a:ext>
            </a:extLst>
          </p:cNvPr>
          <p:cNvSpPr/>
          <p:nvPr/>
        </p:nvSpPr>
        <p:spPr>
          <a:xfrm>
            <a:off x="3521181" y="4410631"/>
            <a:ext cx="252753" cy="1175274"/>
          </a:xfrm>
          <a:prstGeom prst="roundRect">
            <a:avLst/>
          </a:prstGeom>
          <a:solidFill>
            <a:srgbClr val="FF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8" name="四角形: 角を丸くする 17">
            <a:extLst>
              <a:ext uri="{FF2B5EF4-FFF2-40B4-BE49-F238E27FC236}">
                <a16:creationId xmlns:a16="http://schemas.microsoft.com/office/drawing/2014/main" id="{8653495B-9BCC-067F-F336-CE43C4951559}"/>
              </a:ext>
            </a:extLst>
          </p:cNvPr>
          <p:cNvSpPr/>
          <p:nvPr/>
        </p:nvSpPr>
        <p:spPr>
          <a:xfrm>
            <a:off x="2527783" y="4410631"/>
            <a:ext cx="252753" cy="1175274"/>
          </a:xfrm>
          <a:prstGeom prst="roundRect">
            <a:avLst/>
          </a:prstGeom>
          <a:solidFill>
            <a:srgbClr val="FF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9" name="四角形: 角を丸くする 18">
            <a:extLst>
              <a:ext uri="{FF2B5EF4-FFF2-40B4-BE49-F238E27FC236}">
                <a16:creationId xmlns:a16="http://schemas.microsoft.com/office/drawing/2014/main" id="{3B637628-2808-1A16-E256-5F3292BEC47C}"/>
              </a:ext>
            </a:extLst>
          </p:cNvPr>
          <p:cNvSpPr/>
          <p:nvPr/>
        </p:nvSpPr>
        <p:spPr>
          <a:xfrm>
            <a:off x="1505524" y="4422165"/>
            <a:ext cx="252753" cy="1175274"/>
          </a:xfrm>
          <a:prstGeom prst="roundRect">
            <a:avLst/>
          </a:prstGeom>
          <a:solidFill>
            <a:srgbClr val="FF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20" name="四角形: 角を丸くする 19">
            <a:extLst>
              <a:ext uri="{FF2B5EF4-FFF2-40B4-BE49-F238E27FC236}">
                <a16:creationId xmlns:a16="http://schemas.microsoft.com/office/drawing/2014/main" id="{E3666AEA-4F71-637D-D254-2D239C81796A}"/>
              </a:ext>
            </a:extLst>
          </p:cNvPr>
          <p:cNvSpPr/>
          <p:nvPr/>
        </p:nvSpPr>
        <p:spPr>
          <a:xfrm rot="16200000">
            <a:off x="2989044" y="5322779"/>
            <a:ext cx="252753" cy="1175275"/>
          </a:xfrm>
          <a:prstGeom prst="roundRect">
            <a:avLst/>
          </a:prstGeom>
          <a:solidFill>
            <a:srgbClr val="FF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AE7C1BEB-4576-9F47-445D-698C262BAE13}"/>
                  </a:ext>
                </a:extLst>
              </p:cNvPr>
              <p:cNvSpPr>
                <a:spLocks noGrp="1"/>
              </p:cNvSpPr>
              <p:nvPr>
                <p:ph idx="1"/>
              </p:nvPr>
            </p:nvSpPr>
            <p:spPr/>
            <p:txBody>
              <a:bodyPr/>
              <a:lstStyle/>
              <a:p>
                <a:pPr marL="0" indent="0">
                  <a:buNone/>
                </a:pPr>
                <a:r>
                  <a:rPr lang="ja-JP" altLang="en-US" b="1" dirty="0"/>
                  <a:t>（４</a:t>
                </a:r>
                <a:r>
                  <a:rPr kumimoji="1" lang="ja-JP" altLang="en-US" b="1" dirty="0"/>
                  <a:t>）２台目の</a:t>
                </a:r>
                <a:r>
                  <a:rPr lang="ja-JP" altLang="en-US" b="1" dirty="0"/>
                  <a:t>入槽</a:t>
                </a:r>
                <a:endParaRPr kumimoji="1" lang="en-US" altLang="ja-JP" b="1" dirty="0"/>
              </a:p>
              <a:p>
                <a:pPr>
                  <a:buFont typeface="Wingdings" panose="05000000000000000000" pitchFamily="2" charset="2"/>
                  <a:buChar char="Ø"/>
                </a:pPr>
                <a:r>
                  <a:rPr lang="ja-JP" altLang="en-US" dirty="0"/>
                  <a:t>スイッチ</a:t>
                </a:r>
                <a:r>
                  <a:rPr lang="en-US" altLang="ja-JP" dirty="0"/>
                  <a:t>OFF</a:t>
                </a:r>
                <a:r>
                  <a:rPr lang="ja-JP" altLang="en-US" dirty="0"/>
                  <a:t>・第１電源出力ゼロの状態で２台目の入槽を開始し，全没まで待つ．</a:t>
                </a:r>
                <a:endParaRPr lang="en-US" altLang="ja-JP" dirty="0"/>
              </a:p>
              <a:p>
                <a:pPr>
                  <a:buFont typeface="Wingdings" panose="05000000000000000000" pitchFamily="2" charset="2"/>
                  <a:buChar char="Ø"/>
                </a:pPr>
                <a:r>
                  <a:rPr lang="ja-JP" altLang="en-US" dirty="0"/>
                  <a:t>第１電源の昇圧を開始する．（下図では</a:t>
                </a:r>
                <a14:m>
                  <m:oMath xmlns:m="http://schemas.openxmlformats.org/officeDocument/2006/math">
                    <m:r>
                      <m:rPr>
                        <m:sty m:val="p"/>
                      </m:rPr>
                      <a:rPr lang="en-US" altLang="ja-JP">
                        <a:latin typeface="Cambria Math" panose="02040503050406030204" pitchFamily="18" charset="0"/>
                      </a:rPr>
                      <m:t>Δ</m:t>
                    </m:r>
                    <m:sSub>
                      <m:sSubPr>
                        <m:ctrlPr>
                          <a:rPr lang="en-US" altLang="ja-JP" i="1">
                            <a:latin typeface="Cambria Math" panose="02040503050406030204" pitchFamily="18" charset="0"/>
                          </a:rPr>
                        </m:ctrlPr>
                      </m:sSubPr>
                      <m:e>
                        <m:r>
                          <a:rPr lang="en-US" altLang="ja-JP" i="1">
                            <a:latin typeface="Cambria Math" panose="02040503050406030204" pitchFamily="18" charset="0"/>
                          </a:rPr>
                          <m:t>𝜙</m:t>
                        </m:r>
                      </m:e>
                      <m:sub>
                        <m:r>
                          <a:rPr lang="en-US" altLang="ja-JP" i="1">
                            <a:latin typeface="Cambria Math" panose="02040503050406030204" pitchFamily="18" charset="0"/>
                          </a:rPr>
                          <m:t>1</m:t>
                        </m:r>
                      </m:sub>
                    </m:sSub>
                    <m:r>
                      <a:rPr lang="en-US" altLang="ja-JP" i="1">
                        <a:latin typeface="Cambria Math" panose="02040503050406030204" pitchFamily="18" charset="0"/>
                      </a:rPr>
                      <m:t>=</m:t>
                    </m:r>
                    <m:r>
                      <a:rPr lang="en-US" altLang="ja-JP" i="1">
                        <a:latin typeface="Cambria Math" panose="02040503050406030204" pitchFamily="18" charset="0"/>
                      </a:rPr>
                      <m:t>50</m:t>
                    </m:r>
                    <m:r>
                      <a:rPr lang="en-US" altLang="ja-JP" i="1">
                        <a:latin typeface="Cambria Math" panose="02040503050406030204" pitchFamily="18" charset="0"/>
                      </a:rPr>
                      <m:t> </m:t>
                    </m:r>
                    <m:r>
                      <m:rPr>
                        <m:sty m:val="p"/>
                      </m:rPr>
                      <a:rPr lang="en-US" altLang="ja-JP">
                        <a:latin typeface="Cambria Math" panose="02040503050406030204" pitchFamily="18" charset="0"/>
                      </a:rPr>
                      <m:t>V</m:t>
                    </m:r>
                  </m:oMath>
                </a14:m>
                <a:r>
                  <a:rPr lang="ja-JP" altLang="en-US" dirty="0"/>
                  <a:t>としている．）</a:t>
                </a:r>
                <a:endParaRPr lang="en-US" altLang="ja-JP" dirty="0"/>
              </a:p>
              <a:p>
                <a:pPr>
                  <a:buFont typeface="Wingdings" panose="05000000000000000000" pitchFamily="2" charset="2"/>
                  <a:buChar char="Ø"/>
                </a:pPr>
                <a:r>
                  <a:rPr lang="ja-JP" altLang="en-US" dirty="0"/>
                  <a:t>第１電源のみの影響を受けて</a:t>
                </a:r>
                <a:r>
                  <a:rPr lang="ja-JP" altLang="en-US" u="sng" dirty="0"/>
                  <a:t>２台目</a:t>
                </a:r>
                <a:r>
                  <a:rPr lang="ja-JP" altLang="en-US" dirty="0"/>
                  <a:t>の電着が始まる．</a:t>
                </a:r>
                <a:br>
                  <a:rPr lang="en-US" altLang="ja-JP" dirty="0"/>
                </a:br>
                <a:r>
                  <a:rPr lang="ja-JP" altLang="en-US" dirty="0"/>
                  <a:t>（１台目は引き続き第２電源のみの影響を受けて電着されている．）</a:t>
                </a:r>
                <a:endParaRPr kumimoji="1" lang="ja-JP" altLang="en-US" dirty="0"/>
              </a:p>
            </p:txBody>
          </p:sp>
        </mc:Choice>
        <mc:Fallback xmlns="">
          <p:sp>
            <p:nvSpPr>
              <p:cNvPr id="2" name="コンテンツ プレースホルダー 1">
                <a:extLst>
                  <a:ext uri="{FF2B5EF4-FFF2-40B4-BE49-F238E27FC236}">
                    <a16:creationId xmlns:a16="http://schemas.microsoft.com/office/drawing/2014/main" id="{AE7C1BEB-4576-9F47-445D-698C262BAE13}"/>
                  </a:ext>
                </a:extLst>
              </p:cNvPr>
              <p:cNvSpPr>
                <a:spLocks noGrp="1" noRot="1" noChangeAspect="1" noMove="1" noResize="1" noEditPoints="1" noAdjustHandles="1" noChangeArrowheads="1" noChangeShapeType="1" noTextEdit="1"/>
              </p:cNvSpPr>
              <p:nvPr>
                <p:ph idx="1"/>
              </p:nvPr>
            </p:nvSpPr>
            <p:spPr>
              <a:blipFill>
                <a:blip r:embed="rId4"/>
                <a:stretch>
                  <a:fillRect l="-1640" t="-1584"/>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89C00C6B-A1BF-ACD9-2C84-03F0DB798917}"/>
              </a:ext>
            </a:extLst>
          </p:cNvPr>
          <p:cNvSpPr>
            <a:spLocks noGrp="1"/>
          </p:cNvSpPr>
          <p:nvPr>
            <p:ph type="title"/>
          </p:nvPr>
        </p:nvSpPr>
        <p:spPr/>
        <p:txBody>
          <a:bodyPr/>
          <a:lstStyle/>
          <a:p>
            <a:r>
              <a:rPr lang="ja-JP" altLang="en-US" dirty="0"/>
              <a:t>連続入槽する２段電源の実ライン電着槽回路（続き）</a:t>
            </a:r>
            <a:endParaRPr kumimoji="1" lang="ja-JP" altLang="en-US" dirty="0"/>
          </a:p>
        </p:txBody>
      </p:sp>
      <p:sp>
        <p:nvSpPr>
          <p:cNvPr id="21" name="テキスト ボックス 20">
            <a:extLst>
              <a:ext uri="{FF2B5EF4-FFF2-40B4-BE49-F238E27FC236}">
                <a16:creationId xmlns:a16="http://schemas.microsoft.com/office/drawing/2014/main" id="{A45C247C-6701-85DB-B2DF-4AF6BE36E9EB}"/>
              </a:ext>
            </a:extLst>
          </p:cNvPr>
          <p:cNvSpPr txBox="1"/>
          <p:nvPr/>
        </p:nvSpPr>
        <p:spPr>
          <a:xfrm>
            <a:off x="4761098" y="3643830"/>
            <a:ext cx="851515" cy="369332"/>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1800" dirty="0">
                <a:latin typeface="MS UI Gothic" panose="020B0600070205080204" pitchFamily="50" charset="-128"/>
                <a:ea typeface="MS UI Gothic" panose="020B0600070205080204" pitchFamily="50" charset="-128"/>
              </a:rPr>
              <a:t>切れ目</a:t>
            </a:r>
          </a:p>
        </p:txBody>
      </p:sp>
      <p:sp>
        <p:nvSpPr>
          <p:cNvPr id="22" name="フリーフォーム: 図形 21">
            <a:extLst>
              <a:ext uri="{FF2B5EF4-FFF2-40B4-BE49-F238E27FC236}">
                <a16:creationId xmlns:a16="http://schemas.microsoft.com/office/drawing/2014/main" id="{BFA0F8EF-A4B2-D94D-ECD9-8621ECAC5790}"/>
              </a:ext>
            </a:extLst>
          </p:cNvPr>
          <p:cNvSpPr/>
          <p:nvPr/>
        </p:nvSpPr>
        <p:spPr>
          <a:xfrm>
            <a:off x="341722" y="2912971"/>
            <a:ext cx="11514918" cy="1101454"/>
          </a:xfrm>
          <a:custGeom>
            <a:avLst/>
            <a:gdLst>
              <a:gd name="csX0" fmla="*/ 0 w 5335051"/>
              <a:gd name="csY0" fmla="*/ 0 h 498190"/>
              <a:gd name="csX1" fmla="*/ 618008 w 5335051"/>
              <a:gd name="csY1" fmla="*/ 498190 h 498190"/>
              <a:gd name="csX2" fmla="*/ 4912535 w 5335051"/>
              <a:gd name="csY2" fmla="*/ 498190 h 498190"/>
              <a:gd name="csX3" fmla="*/ 5335051 w 5335051"/>
              <a:gd name="csY3" fmla="*/ 81980 h 498190"/>
              <a:gd name="csX0" fmla="*/ 0 w 5335051"/>
              <a:gd name="csY0" fmla="*/ 0 h 498190"/>
              <a:gd name="csX1" fmla="*/ 523415 w 5335051"/>
              <a:gd name="csY1" fmla="*/ 321616 h 498190"/>
              <a:gd name="csX2" fmla="*/ 4912535 w 5335051"/>
              <a:gd name="csY2" fmla="*/ 498190 h 498190"/>
              <a:gd name="csX3" fmla="*/ 5335051 w 5335051"/>
              <a:gd name="csY3" fmla="*/ 81980 h 498190"/>
              <a:gd name="csX0" fmla="*/ 0 w 5335051"/>
              <a:gd name="csY0" fmla="*/ 0 h 359454"/>
              <a:gd name="csX1" fmla="*/ 523415 w 5335051"/>
              <a:gd name="csY1" fmla="*/ 321616 h 359454"/>
              <a:gd name="csX2" fmla="*/ 5007128 w 5335051"/>
              <a:gd name="csY2" fmla="*/ 359454 h 359454"/>
              <a:gd name="csX3" fmla="*/ 5335051 w 5335051"/>
              <a:gd name="csY3" fmla="*/ 81980 h 359454"/>
              <a:gd name="csX0" fmla="*/ 0 w 5335051"/>
              <a:gd name="csY0" fmla="*/ 0 h 416209"/>
              <a:gd name="csX1" fmla="*/ 699989 w 5335051"/>
              <a:gd name="csY1" fmla="*/ 416209 h 416209"/>
              <a:gd name="csX2" fmla="*/ 5007128 w 5335051"/>
              <a:gd name="csY2" fmla="*/ 359454 h 416209"/>
              <a:gd name="csX3" fmla="*/ 5335051 w 5335051"/>
              <a:gd name="csY3" fmla="*/ 81980 h 416209"/>
              <a:gd name="csX0" fmla="*/ 0 w 5335051"/>
              <a:gd name="csY0" fmla="*/ 0 h 435128"/>
              <a:gd name="csX1" fmla="*/ 699989 w 5335051"/>
              <a:gd name="csY1" fmla="*/ 416209 h 435128"/>
              <a:gd name="csX2" fmla="*/ 4855779 w 5335051"/>
              <a:gd name="csY2" fmla="*/ 435128 h 435128"/>
              <a:gd name="csX3" fmla="*/ 5335051 w 5335051"/>
              <a:gd name="csY3" fmla="*/ 81980 h 435128"/>
              <a:gd name="csX0" fmla="*/ 0 w 5448563"/>
              <a:gd name="csY0" fmla="*/ 107207 h 542335"/>
              <a:gd name="csX1" fmla="*/ 699989 w 5448563"/>
              <a:gd name="csY1" fmla="*/ 523416 h 542335"/>
              <a:gd name="csX2" fmla="*/ 4855779 w 5448563"/>
              <a:gd name="csY2" fmla="*/ 542335 h 542335"/>
              <a:gd name="csX3" fmla="*/ 5448563 w 5448563"/>
              <a:gd name="csY3" fmla="*/ 0 h 542335"/>
              <a:gd name="csX0" fmla="*/ 0 w 5391808"/>
              <a:gd name="csY0" fmla="*/ 0 h 561253"/>
              <a:gd name="csX1" fmla="*/ 643234 w 5391808"/>
              <a:gd name="csY1" fmla="*/ 542334 h 561253"/>
              <a:gd name="csX2" fmla="*/ 4799024 w 5391808"/>
              <a:gd name="csY2" fmla="*/ 561253 h 561253"/>
              <a:gd name="csX3" fmla="*/ 5391808 w 5391808"/>
              <a:gd name="csY3" fmla="*/ 18918 h 561253"/>
              <a:gd name="csX0" fmla="*/ 0 w 5385502"/>
              <a:gd name="csY0" fmla="*/ 18919 h 542335"/>
              <a:gd name="csX1" fmla="*/ 636928 w 5385502"/>
              <a:gd name="csY1" fmla="*/ 523416 h 542335"/>
              <a:gd name="csX2" fmla="*/ 4792718 w 5385502"/>
              <a:gd name="csY2" fmla="*/ 542335 h 542335"/>
              <a:gd name="csX3" fmla="*/ 5385502 w 5385502"/>
              <a:gd name="csY3" fmla="*/ 0 h 542335"/>
              <a:gd name="csX0" fmla="*/ 0 w 5385502"/>
              <a:gd name="csY0" fmla="*/ 18919 h 542335"/>
              <a:gd name="csX1" fmla="*/ 636928 w 5385502"/>
              <a:gd name="csY1" fmla="*/ 542335 h 542335"/>
              <a:gd name="csX2" fmla="*/ 4792718 w 5385502"/>
              <a:gd name="csY2" fmla="*/ 542335 h 542335"/>
              <a:gd name="csX3" fmla="*/ 5385502 w 5385502"/>
              <a:gd name="csY3" fmla="*/ 0 h 542335"/>
            </a:gdLst>
            <a:ahLst/>
            <a:cxnLst>
              <a:cxn ang="0">
                <a:pos x="csX0" y="csY0"/>
              </a:cxn>
              <a:cxn ang="0">
                <a:pos x="csX1" y="csY1"/>
              </a:cxn>
              <a:cxn ang="0">
                <a:pos x="csX2" y="csY2"/>
              </a:cxn>
              <a:cxn ang="0">
                <a:pos x="csX3" y="csY3"/>
              </a:cxn>
            </a:cxnLst>
            <a:rect l="l" t="t" r="r" b="b"/>
            <a:pathLst>
              <a:path w="5385502" h="542335">
                <a:moveTo>
                  <a:pt x="0" y="18919"/>
                </a:moveTo>
                <a:lnTo>
                  <a:pt x="636928" y="542335"/>
                </a:lnTo>
                <a:lnTo>
                  <a:pt x="4792718" y="542335"/>
                </a:lnTo>
                <a:lnTo>
                  <a:pt x="5385502" y="0"/>
                </a:lnTo>
              </a:path>
            </a:pathLst>
          </a:custGeom>
          <a:noFill/>
          <a:ln w="762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7B111BC7-C053-9DB0-33FE-23E3A7280F89}"/>
              </a:ext>
            </a:extLst>
          </p:cNvPr>
          <p:cNvSpPr/>
          <p:nvPr/>
        </p:nvSpPr>
        <p:spPr>
          <a:xfrm rot="19417852">
            <a:off x="5067599" y="3991762"/>
            <a:ext cx="230269" cy="54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cxnSp>
        <p:nvCxnSpPr>
          <p:cNvPr id="24" name="直線コネクタ 23">
            <a:extLst>
              <a:ext uri="{FF2B5EF4-FFF2-40B4-BE49-F238E27FC236}">
                <a16:creationId xmlns:a16="http://schemas.microsoft.com/office/drawing/2014/main" id="{0A180F05-3745-EC24-9BB9-DFA36B8419DC}"/>
              </a:ext>
            </a:extLst>
          </p:cNvPr>
          <p:cNvCxnSpPr>
            <a:cxnSpLocks/>
          </p:cNvCxnSpPr>
          <p:nvPr/>
        </p:nvCxnSpPr>
        <p:spPr bwMode="auto">
          <a:xfrm flipH="1">
            <a:off x="11227039" y="4029739"/>
            <a:ext cx="426924"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線コネクタ 24">
            <a:extLst>
              <a:ext uri="{FF2B5EF4-FFF2-40B4-BE49-F238E27FC236}">
                <a16:creationId xmlns:a16="http://schemas.microsoft.com/office/drawing/2014/main" id="{F95581AD-EEDA-7A57-CCF8-DB039AE4FECF}"/>
              </a:ext>
            </a:extLst>
          </p:cNvPr>
          <p:cNvCxnSpPr>
            <a:cxnSpLocks/>
          </p:cNvCxnSpPr>
          <p:nvPr/>
        </p:nvCxnSpPr>
        <p:spPr bwMode="auto">
          <a:xfrm rot="16200000" flipV="1">
            <a:off x="11440501" y="3611368"/>
            <a:ext cx="0" cy="60813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直線コネクタ 25">
            <a:extLst>
              <a:ext uri="{FF2B5EF4-FFF2-40B4-BE49-F238E27FC236}">
                <a16:creationId xmlns:a16="http://schemas.microsoft.com/office/drawing/2014/main" id="{2ECD4B2A-4A82-068F-2CCC-5D835D593346}"/>
              </a:ext>
            </a:extLst>
          </p:cNvPr>
          <p:cNvCxnSpPr>
            <a:cxnSpLocks/>
          </p:cNvCxnSpPr>
          <p:nvPr/>
        </p:nvCxnSpPr>
        <p:spPr bwMode="auto">
          <a:xfrm rot="16200000" flipH="1">
            <a:off x="11125466" y="3600403"/>
            <a:ext cx="63007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線コネクタ 26">
            <a:extLst>
              <a:ext uri="{FF2B5EF4-FFF2-40B4-BE49-F238E27FC236}">
                <a16:creationId xmlns:a16="http://schemas.microsoft.com/office/drawing/2014/main" id="{49087659-96EF-BD6F-A2A4-DE52AED284AA}"/>
              </a:ext>
            </a:extLst>
          </p:cNvPr>
          <p:cNvCxnSpPr>
            <a:cxnSpLocks/>
          </p:cNvCxnSpPr>
          <p:nvPr/>
        </p:nvCxnSpPr>
        <p:spPr bwMode="auto">
          <a:xfrm flipH="1">
            <a:off x="11298729" y="4144039"/>
            <a:ext cx="28354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直線コネクタ 27">
            <a:extLst>
              <a:ext uri="{FF2B5EF4-FFF2-40B4-BE49-F238E27FC236}">
                <a16:creationId xmlns:a16="http://schemas.microsoft.com/office/drawing/2014/main" id="{47ACF3C9-B0B4-3CDA-4AFE-F31FD3F26894}"/>
              </a:ext>
            </a:extLst>
          </p:cNvPr>
          <p:cNvCxnSpPr>
            <a:cxnSpLocks/>
          </p:cNvCxnSpPr>
          <p:nvPr/>
        </p:nvCxnSpPr>
        <p:spPr bwMode="auto">
          <a:xfrm>
            <a:off x="4622364" y="3061301"/>
            <a:ext cx="0" cy="924006"/>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9" name="グループ化 28">
            <a:extLst>
              <a:ext uri="{FF2B5EF4-FFF2-40B4-BE49-F238E27FC236}">
                <a16:creationId xmlns:a16="http://schemas.microsoft.com/office/drawing/2014/main" id="{FEC86D32-72CC-41C3-0833-F8D3420029ED}"/>
              </a:ext>
            </a:extLst>
          </p:cNvPr>
          <p:cNvGrpSpPr/>
          <p:nvPr/>
        </p:nvGrpSpPr>
        <p:grpSpPr>
          <a:xfrm>
            <a:off x="4798007" y="2734292"/>
            <a:ext cx="757268" cy="300412"/>
            <a:chOff x="5718712" y="4554286"/>
            <a:chExt cx="757268" cy="300412"/>
          </a:xfrm>
        </p:grpSpPr>
        <p:grpSp>
          <p:nvGrpSpPr>
            <p:cNvPr id="30" name="グループ化 29">
              <a:extLst>
                <a:ext uri="{FF2B5EF4-FFF2-40B4-BE49-F238E27FC236}">
                  <a16:creationId xmlns:a16="http://schemas.microsoft.com/office/drawing/2014/main" id="{D115E618-9075-8357-8E2B-1CA723F0C190}"/>
                </a:ext>
              </a:extLst>
            </p:cNvPr>
            <p:cNvGrpSpPr/>
            <p:nvPr/>
          </p:nvGrpSpPr>
          <p:grpSpPr>
            <a:xfrm rot="16200000">
              <a:off x="5947140" y="4325858"/>
              <a:ext cx="300412" cy="757268"/>
              <a:chOff x="4743285" y="2933945"/>
              <a:chExt cx="419429" cy="1057281"/>
            </a:xfrm>
          </p:grpSpPr>
          <p:cxnSp>
            <p:nvCxnSpPr>
              <p:cNvPr id="32" name="直線コネクタ 31">
                <a:extLst>
                  <a:ext uri="{FF2B5EF4-FFF2-40B4-BE49-F238E27FC236}">
                    <a16:creationId xmlns:a16="http://schemas.microsoft.com/office/drawing/2014/main" id="{EE4726FA-09AA-DCB5-C03C-436C588AF546}"/>
                  </a:ext>
                </a:extLst>
              </p:cNvPr>
              <p:cNvCxnSpPr>
                <a:cxnSpLocks/>
              </p:cNvCxnSpPr>
              <p:nvPr/>
            </p:nvCxnSpPr>
            <p:spPr bwMode="auto">
              <a:xfrm flipV="1">
                <a:off x="4952999" y="2933945"/>
                <a:ext cx="0" cy="1057281"/>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直線コネクタ 32">
                <a:extLst>
                  <a:ext uri="{FF2B5EF4-FFF2-40B4-BE49-F238E27FC236}">
                    <a16:creationId xmlns:a16="http://schemas.microsoft.com/office/drawing/2014/main" id="{44F3B413-111C-6684-939A-165AA0E44151}"/>
                  </a:ext>
                </a:extLst>
              </p:cNvPr>
              <p:cNvCxnSpPr>
                <a:cxnSpLocks/>
              </p:cNvCxnSpPr>
              <p:nvPr/>
            </p:nvCxnSpPr>
            <p:spPr bwMode="auto">
              <a:xfrm flipV="1">
                <a:off x="4743285" y="3570938"/>
                <a:ext cx="419429" cy="1"/>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二等辺三角形 33">
                <a:extLst>
                  <a:ext uri="{FF2B5EF4-FFF2-40B4-BE49-F238E27FC236}">
                    <a16:creationId xmlns:a16="http://schemas.microsoft.com/office/drawing/2014/main" id="{1C27B2B8-37E8-2571-4512-89D6897D2C66}"/>
                  </a:ext>
                </a:extLst>
              </p:cNvPr>
              <p:cNvSpPr/>
              <p:nvPr/>
            </p:nvSpPr>
            <p:spPr bwMode="auto">
              <a:xfrm rot="10800000">
                <a:off x="4743448" y="3255902"/>
                <a:ext cx="419102" cy="315035"/>
              </a:xfrm>
              <a:prstGeom prst="triangl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grpSp>
        <p:cxnSp>
          <p:nvCxnSpPr>
            <p:cNvPr id="31" name="直線コネクタ 30">
              <a:extLst>
                <a:ext uri="{FF2B5EF4-FFF2-40B4-BE49-F238E27FC236}">
                  <a16:creationId xmlns:a16="http://schemas.microsoft.com/office/drawing/2014/main" id="{3F2ECDBC-07BE-361A-157F-F5A108F91FE8}"/>
                </a:ext>
              </a:extLst>
            </p:cNvPr>
            <p:cNvCxnSpPr>
              <a:cxnSpLocks/>
            </p:cNvCxnSpPr>
            <p:nvPr/>
          </p:nvCxnSpPr>
          <p:spPr bwMode="auto">
            <a:xfrm flipH="1">
              <a:off x="6174952" y="4581128"/>
              <a:ext cx="101068" cy="12699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5" name="グループ化 34">
            <a:extLst>
              <a:ext uri="{FF2B5EF4-FFF2-40B4-BE49-F238E27FC236}">
                <a16:creationId xmlns:a16="http://schemas.microsoft.com/office/drawing/2014/main" id="{98981A55-1169-271C-6B43-14D571285986}"/>
              </a:ext>
            </a:extLst>
          </p:cNvPr>
          <p:cNvGrpSpPr/>
          <p:nvPr/>
        </p:nvGrpSpPr>
        <p:grpSpPr>
          <a:xfrm rot="10800000">
            <a:off x="4796661" y="3091589"/>
            <a:ext cx="757268" cy="300412"/>
            <a:chOff x="5718712" y="4554286"/>
            <a:chExt cx="757268" cy="300412"/>
          </a:xfrm>
        </p:grpSpPr>
        <p:grpSp>
          <p:nvGrpSpPr>
            <p:cNvPr id="36" name="グループ化 35">
              <a:extLst>
                <a:ext uri="{FF2B5EF4-FFF2-40B4-BE49-F238E27FC236}">
                  <a16:creationId xmlns:a16="http://schemas.microsoft.com/office/drawing/2014/main" id="{6972F1AF-B483-3140-B428-D13CA0A24ED0}"/>
                </a:ext>
              </a:extLst>
            </p:cNvPr>
            <p:cNvGrpSpPr/>
            <p:nvPr/>
          </p:nvGrpSpPr>
          <p:grpSpPr>
            <a:xfrm rot="16200000">
              <a:off x="5947140" y="4325858"/>
              <a:ext cx="300412" cy="757268"/>
              <a:chOff x="4743285" y="2933945"/>
              <a:chExt cx="419429" cy="1057281"/>
            </a:xfrm>
          </p:grpSpPr>
          <p:cxnSp>
            <p:nvCxnSpPr>
              <p:cNvPr id="38" name="直線コネクタ 37">
                <a:extLst>
                  <a:ext uri="{FF2B5EF4-FFF2-40B4-BE49-F238E27FC236}">
                    <a16:creationId xmlns:a16="http://schemas.microsoft.com/office/drawing/2014/main" id="{6DDC73D6-1956-F26F-D33A-09F561D6AB4B}"/>
                  </a:ext>
                </a:extLst>
              </p:cNvPr>
              <p:cNvCxnSpPr>
                <a:cxnSpLocks/>
              </p:cNvCxnSpPr>
              <p:nvPr/>
            </p:nvCxnSpPr>
            <p:spPr bwMode="auto">
              <a:xfrm flipV="1">
                <a:off x="4952999" y="2933945"/>
                <a:ext cx="0" cy="1057281"/>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直線コネクタ 38">
                <a:extLst>
                  <a:ext uri="{FF2B5EF4-FFF2-40B4-BE49-F238E27FC236}">
                    <a16:creationId xmlns:a16="http://schemas.microsoft.com/office/drawing/2014/main" id="{0AD5C31F-1A1C-FDA2-2AD8-761574AC8737}"/>
                  </a:ext>
                </a:extLst>
              </p:cNvPr>
              <p:cNvCxnSpPr>
                <a:cxnSpLocks/>
              </p:cNvCxnSpPr>
              <p:nvPr/>
            </p:nvCxnSpPr>
            <p:spPr bwMode="auto">
              <a:xfrm flipV="1">
                <a:off x="4743285" y="3570938"/>
                <a:ext cx="419429" cy="1"/>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二等辺三角形 39">
                <a:extLst>
                  <a:ext uri="{FF2B5EF4-FFF2-40B4-BE49-F238E27FC236}">
                    <a16:creationId xmlns:a16="http://schemas.microsoft.com/office/drawing/2014/main" id="{A8C91EF8-E069-4DF2-9EC4-E6E42A8FD5F2}"/>
                  </a:ext>
                </a:extLst>
              </p:cNvPr>
              <p:cNvSpPr/>
              <p:nvPr/>
            </p:nvSpPr>
            <p:spPr bwMode="auto">
              <a:xfrm rot="10800000">
                <a:off x="4743448" y="3255902"/>
                <a:ext cx="419102" cy="315035"/>
              </a:xfrm>
              <a:prstGeom prst="triangl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grpSp>
        <p:cxnSp>
          <p:nvCxnSpPr>
            <p:cNvPr id="37" name="直線コネクタ 36">
              <a:extLst>
                <a:ext uri="{FF2B5EF4-FFF2-40B4-BE49-F238E27FC236}">
                  <a16:creationId xmlns:a16="http://schemas.microsoft.com/office/drawing/2014/main" id="{4BAC19E3-5492-7B48-DEF8-E4D1527439E0}"/>
                </a:ext>
              </a:extLst>
            </p:cNvPr>
            <p:cNvCxnSpPr>
              <a:cxnSpLocks/>
            </p:cNvCxnSpPr>
            <p:nvPr/>
          </p:nvCxnSpPr>
          <p:spPr bwMode="auto">
            <a:xfrm flipH="1">
              <a:off x="6174952" y="4581128"/>
              <a:ext cx="101068" cy="12699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 name="直線コネクタ 40">
            <a:extLst>
              <a:ext uri="{FF2B5EF4-FFF2-40B4-BE49-F238E27FC236}">
                <a16:creationId xmlns:a16="http://schemas.microsoft.com/office/drawing/2014/main" id="{9700EBC9-AB60-2F66-BBF0-3BF2158C5B64}"/>
              </a:ext>
            </a:extLst>
          </p:cNvPr>
          <p:cNvCxnSpPr>
            <a:cxnSpLocks/>
          </p:cNvCxnSpPr>
          <p:nvPr/>
        </p:nvCxnSpPr>
        <p:spPr bwMode="auto">
          <a:xfrm>
            <a:off x="5543077" y="2882879"/>
            <a:ext cx="0" cy="367464"/>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直線コネクタ 41">
            <a:extLst>
              <a:ext uri="{FF2B5EF4-FFF2-40B4-BE49-F238E27FC236}">
                <a16:creationId xmlns:a16="http://schemas.microsoft.com/office/drawing/2014/main" id="{66C53676-765D-5971-6D8D-1F6BD7109940}"/>
              </a:ext>
            </a:extLst>
          </p:cNvPr>
          <p:cNvCxnSpPr>
            <a:cxnSpLocks/>
          </p:cNvCxnSpPr>
          <p:nvPr/>
        </p:nvCxnSpPr>
        <p:spPr bwMode="auto">
          <a:xfrm>
            <a:off x="4815255" y="2867536"/>
            <a:ext cx="0" cy="367464"/>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直線コネクタ 42">
            <a:extLst>
              <a:ext uri="{FF2B5EF4-FFF2-40B4-BE49-F238E27FC236}">
                <a16:creationId xmlns:a16="http://schemas.microsoft.com/office/drawing/2014/main" id="{21583EF0-4ABD-4023-B5DC-EDB343BDD585}"/>
              </a:ext>
            </a:extLst>
          </p:cNvPr>
          <p:cNvCxnSpPr>
            <a:cxnSpLocks/>
          </p:cNvCxnSpPr>
          <p:nvPr/>
        </p:nvCxnSpPr>
        <p:spPr bwMode="auto">
          <a:xfrm>
            <a:off x="4607970" y="3061301"/>
            <a:ext cx="20728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直線コネクタ 43">
            <a:extLst>
              <a:ext uri="{FF2B5EF4-FFF2-40B4-BE49-F238E27FC236}">
                <a16:creationId xmlns:a16="http://schemas.microsoft.com/office/drawing/2014/main" id="{D028931E-D980-900B-D170-524C8BE72FC0}"/>
              </a:ext>
            </a:extLst>
          </p:cNvPr>
          <p:cNvCxnSpPr>
            <a:cxnSpLocks/>
          </p:cNvCxnSpPr>
          <p:nvPr/>
        </p:nvCxnSpPr>
        <p:spPr bwMode="auto">
          <a:xfrm>
            <a:off x="5721355" y="3060355"/>
            <a:ext cx="0" cy="924006"/>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直線コネクタ 44">
            <a:extLst>
              <a:ext uri="{FF2B5EF4-FFF2-40B4-BE49-F238E27FC236}">
                <a16:creationId xmlns:a16="http://schemas.microsoft.com/office/drawing/2014/main" id="{F03D64AB-CD18-2263-AF0F-8420A696C922}"/>
              </a:ext>
            </a:extLst>
          </p:cNvPr>
          <p:cNvCxnSpPr>
            <a:cxnSpLocks/>
          </p:cNvCxnSpPr>
          <p:nvPr/>
        </p:nvCxnSpPr>
        <p:spPr bwMode="auto">
          <a:xfrm>
            <a:off x="5530897" y="3060355"/>
            <a:ext cx="20728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 name="&quot;禁止&quot;マーク 45">
            <a:extLst>
              <a:ext uri="{FF2B5EF4-FFF2-40B4-BE49-F238E27FC236}">
                <a16:creationId xmlns:a16="http://schemas.microsoft.com/office/drawing/2014/main" id="{9A97B51E-48FF-71F0-75CD-01B0F27A9225}"/>
              </a:ext>
            </a:extLst>
          </p:cNvPr>
          <p:cNvSpPr/>
          <p:nvPr/>
        </p:nvSpPr>
        <p:spPr>
          <a:xfrm>
            <a:off x="4762142" y="2650948"/>
            <a:ext cx="826684" cy="826684"/>
          </a:xfrm>
          <a:prstGeom prst="noSmoking">
            <a:avLst>
              <a:gd name="adj" fmla="val 6404"/>
            </a:avLst>
          </a:prstGeom>
          <a:solidFill>
            <a:srgbClr val="C0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47" name="テキスト ボックス 46">
            <a:extLst>
              <a:ext uri="{FF2B5EF4-FFF2-40B4-BE49-F238E27FC236}">
                <a16:creationId xmlns:a16="http://schemas.microsoft.com/office/drawing/2014/main" id="{E2B638AC-18DE-97EB-B905-497D43BAE7F5}"/>
              </a:ext>
            </a:extLst>
          </p:cNvPr>
          <p:cNvSpPr txBox="1"/>
          <p:nvPr/>
        </p:nvSpPr>
        <p:spPr>
          <a:xfrm>
            <a:off x="11119951" y="2741178"/>
            <a:ext cx="628698"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400" dirty="0">
                <a:latin typeface="MS UI Gothic" panose="020B0600070205080204" pitchFamily="50" charset="-128"/>
                <a:ea typeface="MS UI Gothic" panose="020B0600070205080204" pitchFamily="50" charset="-128"/>
              </a:rPr>
              <a:t>0 V</a:t>
            </a:r>
            <a:endParaRPr kumimoji="1" lang="ja-JP" altLang="en-US" sz="2400" dirty="0">
              <a:latin typeface="MS UI Gothic" panose="020B0600070205080204" pitchFamily="50" charset="-128"/>
              <a:ea typeface="MS UI Gothic" panose="020B0600070205080204" pitchFamily="50" charset="-128"/>
            </a:endParaRPr>
          </a:p>
        </p:txBody>
      </p:sp>
      <p:cxnSp>
        <p:nvCxnSpPr>
          <p:cNvPr id="48" name="直線コネクタ 47">
            <a:extLst>
              <a:ext uri="{FF2B5EF4-FFF2-40B4-BE49-F238E27FC236}">
                <a16:creationId xmlns:a16="http://schemas.microsoft.com/office/drawing/2014/main" id="{151C6920-86FD-CF0B-E9B0-BF8D17319170}"/>
              </a:ext>
            </a:extLst>
          </p:cNvPr>
          <p:cNvCxnSpPr>
            <a:cxnSpLocks/>
            <a:stCxn id="20" idx="0"/>
          </p:cNvCxnSpPr>
          <p:nvPr/>
        </p:nvCxnSpPr>
        <p:spPr bwMode="auto">
          <a:xfrm flipH="1" flipV="1">
            <a:off x="343405" y="5907547"/>
            <a:ext cx="2184378" cy="286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9" name="グループ化 48">
            <a:extLst>
              <a:ext uri="{FF2B5EF4-FFF2-40B4-BE49-F238E27FC236}">
                <a16:creationId xmlns:a16="http://schemas.microsoft.com/office/drawing/2014/main" id="{02950865-B067-E7E1-47BA-F51BF64252E0}"/>
              </a:ext>
            </a:extLst>
          </p:cNvPr>
          <p:cNvGrpSpPr/>
          <p:nvPr/>
        </p:nvGrpSpPr>
        <p:grpSpPr>
          <a:xfrm rot="5400000" flipV="1">
            <a:off x="10359354" y="4106190"/>
            <a:ext cx="2994575" cy="608139"/>
            <a:chOff x="6776331" y="932481"/>
            <a:chExt cx="2861535" cy="608139"/>
          </a:xfrm>
        </p:grpSpPr>
        <p:grpSp>
          <p:nvGrpSpPr>
            <p:cNvPr id="50" name="グループ化 49">
              <a:extLst>
                <a:ext uri="{FF2B5EF4-FFF2-40B4-BE49-F238E27FC236}">
                  <a16:creationId xmlns:a16="http://schemas.microsoft.com/office/drawing/2014/main" id="{19255728-E4DE-D080-BBDA-8D8341A8387B}"/>
                </a:ext>
              </a:extLst>
            </p:cNvPr>
            <p:cNvGrpSpPr/>
            <p:nvPr/>
          </p:nvGrpSpPr>
          <p:grpSpPr>
            <a:xfrm>
              <a:off x="6776331" y="932481"/>
              <a:ext cx="2861535" cy="608139"/>
              <a:chOff x="1068839" y="1341731"/>
              <a:chExt cx="2861535" cy="608139"/>
            </a:xfrm>
          </p:grpSpPr>
          <p:cxnSp>
            <p:nvCxnSpPr>
              <p:cNvPr id="55" name="直線コネクタ 54">
                <a:extLst>
                  <a:ext uri="{FF2B5EF4-FFF2-40B4-BE49-F238E27FC236}">
                    <a16:creationId xmlns:a16="http://schemas.microsoft.com/office/drawing/2014/main" id="{B4BE1CCE-9DBB-3831-DAD2-CCE1189BFF45}"/>
                  </a:ext>
                </a:extLst>
              </p:cNvPr>
              <p:cNvCxnSpPr>
                <a:cxnSpLocks/>
                <a:endCxn id="22" idx="3"/>
              </p:cNvCxnSpPr>
              <p:nvPr/>
            </p:nvCxnSpPr>
            <p:spPr bwMode="auto">
              <a:xfrm rot="5400000">
                <a:off x="1993458" y="711482"/>
                <a:ext cx="9699" cy="185893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直線コネクタ 55">
                <a:extLst>
                  <a:ext uri="{FF2B5EF4-FFF2-40B4-BE49-F238E27FC236}">
                    <a16:creationId xmlns:a16="http://schemas.microsoft.com/office/drawing/2014/main" id="{55A76B56-8AC9-642C-7863-5DDF037C69D0}"/>
                  </a:ext>
                </a:extLst>
              </p:cNvPr>
              <p:cNvCxnSpPr>
                <a:cxnSpLocks/>
              </p:cNvCxnSpPr>
              <p:nvPr/>
            </p:nvCxnSpPr>
            <p:spPr bwMode="auto">
              <a:xfrm flipV="1">
                <a:off x="2927775" y="1469259"/>
                <a:ext cx="0" cy="33368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直線コネクタ 56">
                <a:extLst>
                  <a:ext uri="{FF2B5EF4-FFF2-40B4-BE49-F238E27FC236}">
                    <a16:creationId xmlns:a16="http://schemas.microsoft.com/office/drawing/2014/main" id="{1698AB76-00BC-336A-2403-6B3CB7054AF0}"/>
                  </a:ext>
                </a:extLst>
              </p:cNvPr>
              <p:cNvCxnSpPr>
                <a:cxnSpLocks/>
              </p:cNvCxnSpPr>
              <p:nvPr/>
            </p:nvCxnSpPr>
            <p:spPr bwMode="auto">
              <a:xfrm flipV="1">
                <a:off x="3042075" y="1341731"/>
                <a:ext cx="0" cy="60813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直線コネクタ 57">
                <a:extLst>
                  <a:ext uri="{FF2B5EF4-FFF2-40B4-BE49-F238E27FC236}">
                    <a16:creationId xmlns:a16="http://schemas.microsoft.com/office/drawing/2014/main" id="{83D5CDEB-6256-B6EA-B818-689DEA66A39C}"/>
                  </a:ext>
                </a:extLst>
              </p:cNvPr>
              <p:cNvCxnSpPr>
                <a:cxnSpLocks/>
              </p:cNvCxnSpPr>
              <p:nvPr/>
            </p:nvCxnSpPr>
            <p:spPr bwMode="auto">
              <a:xfrm rot="5400000">
                <a:off x="3482221" y="1187948"/>
                <a:ext cx="8008" cy="88829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 name="グループ化 50">
              <a:extLst>
                <a:ext uri="{FF2B5EF4-FFF2-40B4-BE49-F238E27FC236}">
                  <a16:creationId xmlns:a16="http://schemas.microsoft.com/office/drawing/2014/main" id="{FF6297E1-6736-2563-0E70-4BC67B28433D}"/>
                </a:ext>
              </a:extLst>
            </p:cNvPr>
            <p:cNvGrpSpPr/>
            <p:nvPr/>
          </p:nvGrpSpPr>
          <p:grpSpPr>
            <a:xfrm>
              <a:off x="8822187" y="1334759"/>
              <a:ext cx="135015" cy="144274"/>
              <a:chOff x="7698305" y="683695"/>
              <a:chExt cx="135015" cy="158905"/>
            </a:xfrm>
          </p:grpSpPr>
          <p:cxnSp>
            <p:nvCxnSpPr>
              <p:cNvPr id="53" name="直線コネクタ 52">
                <a:extLst>
                  <a:ext uri="{FF2B5EF4-FFF2-40B4-BE49-F238E27FC236}">
                    <a16:creationId xmlns:a16="http://schemas.microsoft.com/office/drawing/2014/main" id="{EDF07AFA-2205-F3B7-E615-B8B3BEC145D6}"/>
                  </a:ext>
                </a:extLst>
              </p:cNvPr>
              <p:cNvCxnSpPr/>
              <p:nvPr/>
            </p:nvCxnSpPr>
            <p:spPr bwMode="auto">
              <a:xfrm>
                <a:off x="7698305" y="763147"/>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直線コネクタ 53">
                <a:extLst>
                  <a:ext uri="{FF2B5EF4-FFF2-40B4-BE49-F238E27FC236}">
                    <a16:creationId xmlns:a16="http://schemas.microsoft.com/office/drawing/2014/main" id="{ACC08402-1150-0F8C-5946-E707087E83B3}"/>
                  </a:ext>
                </a:extLst>
              </p:cNvPr>
              <p:cNvCxnSpPr>
                <a:cxnSpLocks/>
              </p:cNvCxnSpPr>
              <p:nvPr/>
            </p:nvCxnSpPr>
            <p:spPr bwMode="auto">
              <a:xfrm>
                <a:off x="7765812" y="683695"/>
                <a:ext cx="0" cy="15890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 name="直線コネクタ 51">
              <a:extLst>
                <a:ext uri="{FF2B5EF4-FFF2-40B4-BE49-F238E27FC236}">
                  <a16:creationId xmlns:a16="http://schemas.microsoft.com/office/drawing/2014/main" id="{7C7F547A-7983-D0F0-EDC4-94CDD3987433}"/>
                </a:ext>
              </a:extLst>
            </p:cNvPr>
            <p:cNvCxnSpPr>
              <a:cxnSpLocks/>
            </p:cNvCxnSpPr>
            <p:nvPr/>
          </p:nvCxnSpPr>
          <p:spPr bwMode="auto">
            <a:xfrm>
              <a:off x="8399912" y="1399580"/>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 name="グループ化 58">
            <a:extLst>
              <a:ext uri="{FF2B5EF4-FFF2-40B4-BE49-F238E27FC236}">
                <a16:creationId xmlns:a16="http://schemas.microsoft.com/office/drawing/2014/main" id="{DC85CFB4-D97C-E5DC-2F7C-F832E2189D37}"/>
              </a:ext>
            </a:extLst>
          </p:cNvPr>
          <p:cNvGrpSpPr/>
          <p:nvPr/>
        </p:nvGrpSpPr>
        <p:grpSpPr>
          <a:xfrm rot="16200000" flipH="1" flipV="1">
            <a:off x="-1129306" y="4127597"/>
            <a:ext cx="2945408" cy="605982"/>
            <a:chOff x="6780117" y="932481"/>
            <a:chExt cx="2814554" cy="608139"/>
          </a:xfrm>
        </p:grpSpPr>
        <p:grpSp>
          <p:nvGrpSpPr>
            <p:cNvPr id="60" name="グループ化 59">
              <a:extLst>
                <a:ext uri="{FF2B5EF4-FFF2-40B4-BE49-F238E27FC236}">
                  <a16:creationId xmlns:a16="http://schemas.microsoft.com/office/drawing/2014/main" id="{07B54591-3CDB-E2B5-12BD-5E4799EFCD69}"/>
                </a:ext>
              </a:extLst>
            </p:cNvPr>
            <p:cNvGrpSpPr/>
            <p:nvPr/>
          </p:nvGrpSpPr>
          <p:grpSpPr>
            <a:xfrm>
              <a:off x="6780117" y="932481"/>
              <a:ext cx="2814554" cy="608139"/>
              <a:chOff x="1072625" y="1341731"/>
              <a:chExt cx="2814554" cy="608139"/>
            </a:xfrm>
          </p:grpSpPr>
          <p:cxnSp>
            <p:nvCxnSpPr>
              <p:cNvPr id="65" name="直線コネクタ 64">
                <a:extLst>
                  <a:ext uri="{FF2B5EF4-FFF2-40B4-BE49-F238E27FC236}">
                    <a16:creationId xmlns:a16="http://schemas.microsoft.com/office/drawing/2014/main" id="{5090F892-C63D-3982-74C2-896651252EE0}"/>
                  </a:ext>
                </a:extLst>
              </p:cNvPr>
              <p:cNvCxnSpPr>
                <a:cxnSpLocks/>
              </p:cNvCxnSpPr>
              <p:nvPr/>
            </p:nvCxnSpPr>
            <p:spPr bwMode="auto">
              <a:xfrm rot="5400000">
                <a:off x="1994509" y="714218"/>
                <a:ext cx="11381" cy="185514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直線コネクタ 65">
                <a:extLst>
                  <a:ext uri="{FF2B5EF4-FFF2-40B4-BE49-F238E27FC236}">
                    <a16:creationId xmlns:a16="http://schemas.microsoft.com/office/drawing/2014/main" id="{DFB46A93-A545-C2F7-848C-EF6C73F0D968}"/>
                  </a:ext>
                </a:extLst>
              </p:cNvPr>
              <p:cNvCxnSpPr>
                <a:cxnSpLocks/>
              </p:cNvCxnSpPr>
              <p:nvPr/>
            </p:nvCxnSpPr>
            <p:spPr bwMode="auto">
              <a:xfrm flipV="1">
                <a:off x="2927775" y="1469259"/>
                <a:ext cx="0" cy="33368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直線コネクタ 66">
                <a:extLst>
                  <a:ext uri="{FF2B5EF4-FFF2-40B4-BE49-F238E27FC236}">
                    <a16:creationId xmlns:a16="http://schemas.microsoft.com/office/drawing/2014/main" id="{0AE3C251-4A2A-C88E-6C81-B18B4290BBF0}"/>
                  </a:ext>
                </a:extLst>
              </p:cNvPr>
              <p:cNvCxnSpPr>
                <a:cxnSpLocks/>
              </p:cNvCxnSpPr>
              <p:nvPr/>
            </p:nvCxnSpPr>
            <p:spPr bwMode="auto">
              <a:xfrm flipV="1">
                <a:off x="3042075" y="1341731"/>
                <a:ext cx="0" cy="60813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直線コネクタ 67">
                <a:extLst>
                  <a:ext uri="{FF2B5EF4-FFF2-40B4-BE49-F238E27FC236}">
                    <a16:creationId xmlns:a16="http://schemas.microsoft.com/office/drawing/2014/main" id="{1430DB13-BA5C-9E2A-577C-FB8C05FCF95B}"/>
                  </a:ext>
                </a:extLst>
              </p:cNvPr>
              <p:cNvCxnSpPr>
                <a:cxnSpLocks/>
              </p:cNvCxnSpPr>
              <p:nvPr/>
            </p:nvCxnSpPr>
            <p:spPr bwMode="auto">
              <a:xfrm rot="5400000" flipH="1">
                <a:off x="3464630" y="1213546"/>
                <a:ext cx="0" cy="84509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 name="グループ化 60">
              <a:extLst>
                <a:ext uri="{FF2B5EF4-FFF2-40B4-BE49-F238E27FC236}">
                  <a16:creationId xmlns:a16="http://schemas.microsoft.com/office/drawing/2014/main" id="{0CA5B6C0-65E7-0D18-A7F1-665957E20540}"/>
                </a:ext>
              </a:extLst>
            </p:cNvPr>
            <p:cNvGrpSpPr/>
            <p:nvPr/>
          </p:nvGrpSpPr>
          <p:grpSpPr>
            <a:xfrm>
              <a:off x="8822187" y="1334759"/>
              <a:ext cx="135015" cy="144274"/>
              <a:chOff x="7698305" y="683695"/>
              <a:chExt cx="135015" cy="158905"/>
            </a:xfrm>
          </p:grpSpPr>
          <p:cxnSp>
            <p:nvCxnSpPr>
              <p:cNvPr id="63" name="直線コネクタ 62">
                <a:extLst>
                  <a:ext uri="{FF2B5EF4-FFF2-40B4-BE49-F238E27FC236}">
                    <a16:creationId xmlns:a16="http://schemas.microsoft.com/office/drawing/2014/main" id="{645FE282-C43F-7053-2B34-9C0A1D188AE9}"/>
                  </a:ext>
                </a:extLst>
              </p:cNvPr>
              <p:cNvCxnSpPr/>
              <p:nvPr/>
            </p:nvCxnSpPr>
            <p:spPr bwMode="auto">
              <a:xfrm>
                <a:off x="7698305" y="763147"/>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直線コネクタ 63">
                <a:extLst>
                  <a:ext uri="{FF2B5EF4-FFF2-40B4-BE49-F238E27FC236}">
                    <a16:creationId xmlns:a16="http://schemas.microsoft.com/office/drawing/2014/main" id="{D14AACCE-545C-BCCC-81DA-CEA176CED864}"/>
                  </a:ext>
                </a:extLst>
              </p:cNvPr>
              <p:cNvCxnSpPr>
                <a:cxnSpLocks/>
              </p:cNvCxnSpPr>
              <p:nvPr/>
            </p:nvCxnSpPr>
            <p:spPr bwMode="auto">
              <a:xfrm>
                <a:off x="7765812" y="683695"/>
                <a:ext cx="0" cy="15890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62" name="直線コネクタ 61">
              <a:extLst>
                <a:ext uri="{FF2B5EF4-FFF2-40B4-BE49-F238E27FC236}">
                  <a16:creationId xmlns:a16="http://schemas.microsoft.com/office/drawing/2014/main" id="{CDDBBB94-C89E-4711-274D-6C10E3A4EB38}"/>
                </a:ext>
              </a:extLst>
            </p:cNvPr>
            <p:cNvCxnSpPr>
              <a:cxnSpLocks/>
            </p:cNvCxnSpPr>
            <p:nvPr/>
          </p:nvCxnSpPr>
          <p:spPr bwMode="auto">
            <a:xfrm>
              <a:off x="8399912" y="1399580"/>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69" name="直線コネクタ 68">
            <a:extLst>
              <a:ext uri="{FF2B5EF4-FFF2-40B4-BE49-F238E27FC236}">
                <a16:creationId xmlns:a16="http://schemas.microsoft.com/office/drawing/2014/main" id="{20676FC4-5F6D-4308-A969-0056740C550B}"/>
              </a:ext>
            </a:extLst>
          </p:cNvPr>
          <p:cNvCxnSpPr>
            <a:cxnSpLocks/>
          </p:cNvCxnSpPr>
          <p:nvPr/>
        </p:nvCxnSpPr>
        <p:spPr bwMode="auto">
          <a:xfrm flipH="1">
            <a:off x="9929146" y="5907547"/>
            <a:ext cx="191779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0" name="テキスト ボックス 69">
            <a:extLst>
              <a:ext uri="{FF2B5EF4-FFF2-40B4-BE49-F238E27FC236}">
                <a16:creationId xmlns:a16="http://schemas.microsoft.com/office/drawing/2014/main" id="{6780F889-22F6-3E89-E77D-147C162C9B57}"/>
              </a:ext>
            </a:extLst>
          </p:cNvPr>
          <p:cNvSpPr txBox="1"/>
          <p:nvPr/>
        </p:nvSpPr>
        <p:spPr>
          <a:xfrm>
            <a:off x="552255" y="2769075"/>
            <a:ext cx="1552027"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400" dirty="0">
                <a:solidFill>
                  <a:schemeClr val="tx1"/>
                </a:solidFill>
                <a:latin typeface="MS UI Gothic" panose="020B0600070205080204" pitchFamily="50" charset="-128"/>
                <a:ea typeface="MS UI Gothic" panose="020B0600070205080204" pitchFamily="50" charset="-128"/>
              </a:rPr>
              <a:t>250 V</a:t>
            </a:r>
            <a:r>
              <a:rPr kumimoji="1" lang="ja-JP" altLang="en-US" sz="2400" dirty="0">
                <a:solidFill>
                  <a:schemeClr val="tx1"/>
                </a:solidFill>
                <a:latin typeface="MS UI Gothic" panose="020B0600070205080204" pitchFamily="50" charset="-128"/>
                <a:ea typeface="MS UI Gothic" panose="020B0600070205080204" pitchFamily="50" charset="-128"/>
              </a:rPr>
              <a:t>前後</a:t>
            </a:r>
          </a:p>
        </p:txBody>
      </p:sp>
      <p:sp>
        <p:nvSpPr>
          <p:cNvPr id="71" name="テキスト ボックス 70">
            <a:extLst>
              <a:ext uri="{FF2B5EF4-FFF2-40B4-BE49-F238E27FC236}">
                <a16:creationId xmlns:a16="http://schemas.microsoft.com/office/drawing/2014/main" id="{6C45E00C-3241-B693-D58E-DCDFF3819A45}"/>
              </a:ext>
            </a:extLst>
          </p:cNvPr>
          <p:cNvSpPr txBox="1"/>
          <p:nvPr/>
        </p:nvSpPr>
        <p:spPr>
          <a:xfrm>
            <a:off x="7849647" y="5650490"/>
            <a:ext cx="936475"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altLang="ja-JP" sz="2400" dirty="0">
                <a:solidFill>
                  <a:srgbClr val="FF0000"/>
                </a:solidFill>
                <a:latin typeface="MS UI Gothic" panose="020B0600070205080204" pitchFamily="50" charset="-128"/>
                <a:ea typeface="MS UI Gothic" panose="020B0600070205080204" pitchFamily="50" charset="-128"/>
              </a:rPr>
              <a:t>30</a:t>
            </a:r>
            <a:r>
              <a:rPr kumimoji="1" lang="en-US" altLang="ja-JP" sz="2400" dirty="0">
                <a:solidFill>
                  <a:srgbClr val="FF0000"/>
                </a:solidFill>
                <a:latin typeface="MS UI Gothic" panose="020B0600070205080204" pitchFamily="50" charset="-128"/>
                <a:ea typeface="MS UI Gothic" panose="020B0600070205080204" pitchFamily="50" charset="-128"/>
              </a:rPr>
              <a:t>0 V</a:t>
            </a:r>
            <a:endParaRPr kumimoji="1" lang="ja-JP" altLang="en-US" sz="2400" dirty="0">
              <a:solidFill>
                <a:srgbClr val="FF0000"/>
              </a:solidFill>
              <a:latin typeface="MS UI Gothic" panose="020B0600070205080204" pitchFamily="50" charset="-128"/>
              <a:ea typeface="MS UI Gothic" panose="020B0600070205080204" pitchFamily="50" charset="-128"/>
            </a:endParaRPr>
          </a:p>
        </p:txBody>
      </p:sp>
      <p:sp>
        <p:nvSpPr>
          <p:cNvPr id="72" name="テキスト ボックス 71">
            <a:extLst>
              <a:ext uri="{FF2B5EF4-FFF2-40B4-BE49-F238E27FC236}">
                <a16:creationId xmlns:a16="http://schemas.microsoft.com/office/drawing/2014/main" id="{5EEF1A66-4A15-8822-B383-E037FBEA17E6}"/>
              </a:ext>
            </a:extLst>
          </p:cNvPr>
          <p:cNvSpPr txBox="1"/>
          <p:nvPr/>
        </p:nvSpPr>
        <p:spPr>
          <a:xfrm>
            <a:off x="3624005" y="5650489"/>
            <a:ext cx="1552027"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altLang="ja-JP" sz="2400" dirty="0">
                <a:solidFill>
                  <a:srgbClr val="FF00FF"/>
                </a:solidFill>
                <a:latin typeface="MS UI Gothic" panose="020B0600070205080204" pitchFamily="50" charset="-128"/>
                <a:ea typeface="MS UI Gothic" panose="020B0600070205080204" pitchFamily="50" charset="-128"/>
              </a:rPr>
              <a:t>30</a:t>
            </a:r>
            <a:r>
              <a:rPr kumimoji="1" lang="en-US" altLang="ja-JP" sz="2400" dirty="0">
                <a:solidFill>
                  <a:srgbClr val="FF00FF"/>
                </a:solidFill>
                <a:latin typeface="MS UI Gothic" panose="020B0600070205080204" pitchFamily="50" charset="-128"/>
                <a:ea typeface="MS UI Gothic" panose="020B0600070205080204" pitchFamily="50" charset="-128"/>
              </a:rPr>
              <a:t>0 V</a:t>
            </a:r>
            <a:r>
              <a:rPr kumimoji="1" lang="ja-JP" altLang="en-US" sz="2400" dirty="0">
                <a:solidFill>
                  <a:srgbClr val="FF00FF"/>
                </a:solidFill>
                <a:latin typeface="MS UI Gothic" panose="020B0600070205080204" pitchFamily="50" charset="-128"/>
                <a:ea typeface="MS UI Gothic" panose="020B0600070205080204" pitchFamily="50" charset="-128"/>
              </a:rPr>
              <a:t>前後</a:t>
            </a:r>
          </a:p>
        </p:txBody>
      </p:sp>
      <mc:AlternateContent xmlns:mc="http://schemas.openxmlformats.org/markup-compatibility/2006" xmlns:a14="http://schemas.microsoft.com/office/drawing/2010/main">
        <mc:Choice Requires="a14">
          <p:sp>
            <p:nvSpPr>
              <p:cNvPr id="73" name="テキスト ボックス 72">
                <a:extLst>
                  <a:ext uri="{FF2B5EF4-FFF2-40B4-BE49-F238E27FC236}">
                    <a16:creationId xmlns:a16="http://schemas.microsoft.com/office/drawing/2014/main" id="{E3BADD09-BDDF-8E7A-E010-5B2746701115}"/>
                  </a:ext>
                </a:extLst>
              </p:cNvPr>
              <p:cNvSpPr txBox="1"/>
              <p:nvPr/>
            </p:nvSpPr>
            <p:spPr>
              <a:xfrm rot="16200000">
                <a:off x="-785187" y="3377631"/>
                <a:ext cx="1816908"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14:m>
                  <m:oMathPara xmlns:m="http://schemas.openxmlformats.org/officeDocument/2006/math">
                    <m:oMathParaPr>
                      <m:jc m:val="left"/>
                    </m:oMathParaPr>
                    <m:oMath xmlns:m="http://schemas.openxmlformats.org/officeDocument/2006/math">
                      <m:r>
                        <m:rPr>
                          <m:sty m:val="p"/>
                        </m:rPr>
                        <a:rPr kumimoji="1" lang="en-US" altLang="ja-JP" sz="2400" b="0" i="0" smtClean="0">
                          <a:latin typeface="Cambria Math" panose="02040503050406030204" pitchFamily="18" charset="0"/>
                          <a:ea typeface="MS UI Gothic" panose="020B0600070205080204" pitchFamily="50" charset="-128"/>
                        </a:rPr>
                        <m:t>Δ</m:t>
                      </m:r>
                      <m:sSub>
                        <m:sSubPr>
                          <m:ctrlPr>
                            <a:rPr kumimoji="1" lang="en-US" altLang="ja-JP" sz="2400" b="0" i="1" smtClean="0">
                              <a:latin typeface="Cambria Math" panose="02040503050406030204" pitchFamily="18" charset="0"/>
                              <a:ea typeface="MS UI Gothic" panose="020B0600070205080204" pitchFamily="50" charset="-128"/>
                            </a:rPr>
                          </m:ctrlPr>
                        </m:sSubPr>
                        <m:e>
                          <m:r>
                            <a:rPr kumimoji="1" lang="en-US" altLang="ja-JP" sz="2400" b="0" i="1" smtClean="0">
                              <a:latin typeface="Cambria Math" panose="02040503050406030204" pitchFamily="18" charset="0"/>
                              <a:ea typeface="MS UI Gothic" panose="020B0600070205080204" pitchFamily="50" charset="-128"/>
                            </a:rPr>
                            <m:t>𝜙</m:t>
                          </m:r>
                        </m:e>
                        <m:sub>
                          <m:r>
                            <a:rPr kumimoji="1" lang="en-US" altLang="ja-JP" sz="2400" b="0" i="1" smtClean="0">
                              <a:latin typeface="Cambria Math" panose="02040503050406030204" pitchFamily="18" charset="0"/>
                              <a:ea typeface="MS UI Gothic" panose="020B0600070205080204" pitchFamily="50" charset="-128"/>
                            </a:rPr>
                            <m:t>1</m:t>
                          </m:r>
                        </m:sub>
                      </m:sSub>
                      <m:r>
                        <a:rPr kumimoji="1" lang="en-US" altLang="ja-JP" sz="2400" b="0" i="1" smtClean="0">
                          <a:latin typeface="Cambria Math" panose="02040503050406030204" pitchFamily="18" charset="0"/>
                          <a:ea typeface="MS UI Gothic" panose="020B0600070205080204" pitchFamily="50" charset="-128"/>
                        </a:rPr>
                        <m:t>=</m:t>
                      </m:r>
                      <m:r>
                        <a:rPr kumimoji="1" lang="en-US" altLang="ja-JP" sz="2400" b="0" i="1" smtClean="0">
                          <a:latin typeface="Cambria Math" panose="02040503050406030204" pitchFamily="18" charset="0"/>
                          <a:ea typeface="MS UI Gothic" panose="020B0600070205080204" pitchFamily="50" charset="-128"/>
                        </a:rPr>
                        <m:t>50</m:t>
                      </m:r>
                      <m:r>
                        <a:rPr kumimoji="1" lang="en-US" altLang="ja-JP" sz="2400" b="0" i="1" smtClean="0">
                          <a:latin typeface="Cambria Math" panose="02040503050406030204" pitchFamily="18" charset="0"/>
                          <a:ea typeface="MS UI Gothic" panose="020B0600070205080204" pitchFamily="50" charset="-128"/>
                        </a:rPr>
                        <m:t> </m:t>
                      </m:r>
                      <m:r>
                        <m:rPr>
                          <m:sty m:val="p"/>
                        </m:rPr>
                        <a:rPr kumimoji="1" lang="en-US" altLang="ja-JP" sz="2400" b="0" i="0" smtClean="0">
                          <a:latin typeface="Cambria Math" panose="02040503050406030204" pitchFamily="18" charset="0"/>
                          <a:ea typeface="MS UI Gothic" panose="020B0600070205080204" pitchFamily="50" charset="-128"/>
                        </a:rPr>
                        <m:t>V</m:t>
                      </m:r>
                    </m:oMath>
                  </m:oMathPara>
                </a14:m>
                <a:endParaRPr kumimoji="1" lang="ja-JP" altLang="en-US" sz="2400" dirty="0">
                  <a:latin typeface="MS UI Gothic" panose="020B0600070205080204" pitchFamily="50" charset="-128"/>
                  <a:ea typeface="MS UI Gothic" panose="020B0600070205080204" pitchFamily="50" charset="-128"/>
                </a:endParaRPr>
              </a:p>
            </p:txBody>
          </p:sp>
        </mc:Choice>
        <mc:Fallback xmlns="">
          <p:sp>
            <p:nvSpPr>
              <p:cNvPr id="73" name="テキスト ボックス 72">
                <a:extLst>
                  <a:ext uri="{FF2B5EF4-FFF2-40B4-BE49-F238E27FC236}">
                    <a16:creationId xmlns:a16="http://schemas.microsoft.com/office/drawing/2014/main" id="{E3BADD09-BDDF-8E7A-E010-5B2746701115}"/>
                  </a:ext>
                </a:extLst>
              </p:cNvPr>
              <p:cNvSpPr txBox="1">
                <a:spLocks noRot="1" noChangeAspect="1" noMove="1" noResize="1" noEditPoints="1" noAdjustHandles="1" noChangeArrowheads="1" noChangeShapeType="1" noTextEdit="1"/>
              </p:cNvSpPr>
              <p:nvPr/>
            </p:nvSpPr>
            <p:spPr>
              <a:xfrm rot="16200000">
                <a:off x="-785187" y="3377631"/>
                <a:ext cx="1816908" cy="461665"/>
              </a:xfrm>
              <a:prstGeom prst="rect">
                <a:avLst/>
              </a:prstGeom>
              <a:blipFill>
                <a:blip r:embed="rId5"/>
                <a:stretch>
                  <a:fillRect r="-14815"/>
                </a:stretch>
              </a:blipFill>
              <a:ln w="6350" cap="flat" cmpd="sng" algn="ctr">
                <a:no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4" name="テキスト ボックス 73">
                <a:extLst>
                  <a:ext uri="{FF2B5EF4-FFF2-40B4-BE49-F238E27FC236}">
                    <a16:creationId xmlns:a16="http://schemas.microsoft.com/office/drawing/2014/main" id="{97C9E636-76D2-1B22-E185-0C00E4A77D62}"/>
                  </a:ext>
                </a:extLst>
              </p:cNvPr>
              <p:cNvSpPr txBox="1"/>
              <p:nvPr/>
            </p:nvSpPr>
            <p:spPr>
              <a:xfrm rot="16200000">
                <a:off x="11008963" y="3296185"/>
                <a:ext cx="1977785"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14:m>
                  <m:oMathPara xmlns:m="http://schemas.openxmlformats.org/officeDocument/2006/math">
                    <m:oMathParaPr>
                      <m:jc m:val="left"/>
                    </m:oMathParaPr>
                    <m:oMath xmlns:m="http://schemas.openxmlformats.org/officeDocument/2006/math">
                      <m:r>
                        <m:rPr>
                          <m:sty m:val="p"/>
                        </m:rPr>
                        <a:rPr kumimoji="1" lang="en-US" altLang="ja-JP" sz="2400" b="0" i="0" smtClean="0">
                          <a:latin typeface="Cambria Math" panose="02040503050406030204" pitchFamily="18" charset="0"/>
                          <a:ea typeface="MS UI Gothic" panose="020B0600070205080204" pitchFamily="50" charset="-128"/>
                        </a:rPr>
                        <m:t>Δ</m:t>
                      </m:r>
                      <m:sSub>
                        <m:sSubPr>
                          <m:ctrlPr>
                            <a:rPr kumimoji="1" lang="en-US" altLang="ja-JP" sz="2400" b="0" i="1" smtClean="0">
                              <a:latin typeface="Cambria Math" panose="02040503050406030204" pitchFamily="18" charset="0"/>
                              <a:ea typeface="MS UI Gothic" panose="020B0600070205080204" pitchFamily="50" charset="-128"/>
                            </a:rPr>
                          </m:ctrlPr>
                        </m:sSubPr>
                        <m:e>
                          <m:r>
                            <a:rPr kumimoji="1" lang="en-US" altLang="ja-JP" sz="2400" b="0" i="1" smtClean="0">
                              <a:latin typeface="Cambria Math" panose="02040503050406030204" pitchFamily="18" charset="0"/>
                              <a:ea typeface="MS UI Gothic" panose="020B0600070205080204" pitchFamily="50" charset="-128"/>
                            </a:rPr>
                            <m:t>𝜙</m:t>
                          </m:r>
                        </m:e>
                        <m:sub>
                          <m:r>
                            <a:rPr kumimoji="1" lang="en-US" altLang="ja-JP" sz="2400" b="0" i="1" smtClean="0">
                              <a:latin typeface="Cambria Math" panose="02040503050406030204" pitchFamily="18" charset="0"/>
                              <a:ea typeface="MS UI Gothic" panose="020B0600070205080204" pitchFamily="50" charset="-128"/>
                            </a:rPr>
                            <m:t>2</m:t>
                          </m:r>
                        </m:sub>
                      </m:sSub>
                      <m:r>
                        <a:rPr kumimoji="1" lang="en-US" altLang="ja-JP" sz="2400" b="0" i="1" smtClean="0">
                          <a:latin typeface="Cambria Math" panose="02040503050406030204" pitchFamily="18" charset="0"/>
                          <a:ea typeface="MS UI Gothic" panose="020B0600070205080204" pitchFamily="50" charset="-128"/>
                        </a:rPr>
                        <m:t>=</m:t>
                      </m:r>
                      <m:r>
                        <a:rPr kumimoji="1" lang="en-US" altLang="ja-JP" sz="2400" b="0" i="1" smtClean="0">
                          <a:latin typeface="Cambria Math" panose="02040503050406030204" pitchFamily="18" charset="0"/>
                          <a:ea typeface="MS UI Gothic" panose="020B0600070205080204" pitchFamily="50" charset="-128"/>
                        </a:rPr>
                        <m:t>300</m:t>
                      </m:r>
                      <m:r>
                        <a:rPr kumimoji="1" lang="en-US" altLang="ja-JP" sz="2400" b="0" i="1" smtClean="0">
                          <a:latin typeface="Cambria Math" panose="02040503050406030204" pitchFamily="18" charset="0"/>
                          <a:ea typeface="MS UI Gothic" panose="020B0600070205080204" pitchFamily="50" charset="-128"/>
                        </a:rPr>
                        <m:t> </m:t>
                      </m:r>
                      <m:r>
                        <m:rPr>
                          <m:sty m:val="p"/>
                        </m:rPr>
                        <a:rPr kumimoji="1" lang="en-US" altLang="ja-JP" sz="2400" b="0" i="0" smtClean="0">
                          <a:latin typeface="Cambria Math" panose="02040503050406030204" pitchFamily="18" charset="0"/>
                          <a:ea typeface="MS UI Gothic" panose="020B0600070205080204" pitchFamily="50" charset="-128"/>
                        </a:rPr>
                        <m:t>V</m:t>
                      </m:r>
                    </m:oMath>
                  </m:oMathPara>
                </a14:m>
                <a:endParaRPr kumimoji="1" lang="ja-JP" altLang="en-US" sz="2400" dirty="0">
                  <a:latin typeface="MS UI Gothic" panose="020B0600070205080204" pitchFamily="50" charset="-128"/>
                  <a:ea typeface="MS UI Gothic" panose="020B0600070205080204" pitchFamily="50" charset="-128"/>
                </a:endParaRPr>
              </a:p>
            </p:txBody>
          </p:sp>
        </mc:Choice>
        <mc:Fallback xmlns="">
          <p:sp>
            <p:nvSpPr>
              <p:cNvPr id="74" name="テキスト ボックス 73">
                <a:extLst>
                  <a:ext uri="{FF2B5EF4-FFF2-40B4-BE49-F238E27FC236}">
                    <a16:creationId xmlns:a16="http://schemas.microsoft.com/office/drawing/2014/main" id="{97C9E636-76D2-1B22-E185-0C00E4A77D62}"/>
                  </a:ext>
                </a:extLst>
              </p:cNvPr>
              <p:cNvSpPr txBox="1">
                <a:spLocks noRot="1" noChangeAspect="1" noMove="1" noResize="1" noEditPoints="1" noAdjustHandles="1" noChangeArrowheads="1" noChangeShapeType="1" noTextEdit="1"/>
              </p:cNvSpPr>
              <p:nvPr/>
            </p:nvSpPr>
            <p:spPr>
              <a:xfrm rot="16200000">
                <a:off x="11008963" y="3296185"/>
                <a:ext cx="1977785" cy="461665"/>
              </a:xfrm>
              <a:prstGeom prst="rect">
                <a:avLst/>
              </a:prstGeom>
              <a:blipFill>
                <a:blip r:embed="rId6"/>
                <a:stretch>
                  <a:fillRect r="-14815"/>
                </a:stretch>
              </a:blipFill>
              <a:ln w="6350" cap="flat" cmpd="sng" algn="ctr">
                <a:noFill/>
                <a:prstDash val="solid"/>
                <a:miter lim="800000"/>
              </a:ln>
              <a:effectLst/>
            </p:spPr>
            <p:txBody>
              <a:bodyPr/>
              <a:lstStyle/>
              <a:p>
                <a:r>
                  <a:rPr lang="ja-JP" altLang="en-US">
                    <a:noFill/>
                  </a:rPr>
                  <a:t> </a:t>
                </a:r>
              </a:p>
            </p:txBody>
          </p:sp>
        </mc:Fallback>
      </mc:AlternateContent>
      <p:sp>
        <p:nvSpPr>
          <p:cNvPr id="75" name="テキスト ボックス 74">
            <a:extLst>
              <a:ext uri="{FF2B5EF4-FFF2-40B4-BE49-F238E27FC236}">
                <a16:creationId xmlns:a16="http://schemas.microsoft.com/office/drawing/2014/main" id="{90C4ED93-E2D2-CFBF-581B-40DD1818FD09}"/>
              </a:ext>
            </a:extLst>
          </p:cNvPr>
          <p:cNvSpPr txBox="1"/>
          <p:nvPr/>
        </p:nvSpPr>
        <p:spPr>
          <a:xfrm>
            <a:off x="274873" y="4979994"/>
            <a:ext cx="697627" cy="707886"/>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第１</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電源</a:t>
            </a:r>
          </a:p>
        </p:txBody>
      </p:sp>
      <p:sp>
        <p:nvSpPr>
          <p:cNvPr id="76" name="テキスト ボックス 75">
            <a:extLst>
              <a:ext uri="{FF2B5EF4-FFF2-40B4-BE49-F238E27FC236}">
                <a16:creationId xmlns:a16="http://schemas.microsoft.com/office/drawing/2014/main" id="{A2098993-65D2-A6E6-3901-31184AA809C6}"/>
              </a:ext>
            </a:extLst>
          </p:cNvPr>
          <p:cNvSpPr txBox="1"/>
          <p:nvPr/>
        </p:nvSpPr>
        <p:spPr>
          <a:xfrm>
            <a:off x="11219288" y="4913001"/>
            <a:ext cx="697627" cy="707886"/>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第２</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電源</a:t>
            </a:r>
          </a:p>
        </p:txBody>
      </p:sp>
      <p:cxnSp>
        <p:nvCxnSpPr>
          <p:cNvPr id="78" name="直線コネクタ 77">
            <a:extLst>
              <a:ext uri="{FF2B5EF4-FFF2-40B4-BE49-F238E27FC236}">
                <a16:creationId xmlns:a16="http://schemas.microsoft.com/office/drawing/2014/main" id="{8BEDABA2-25E0-4F8E-1B72-CD3A1857AE36}"/>
              </a:ext>
            </a:extLst>
          </p:cNvPr>
          <p:cNvCxnSpPr>
            <a:cxnSpLocks/>
          </p:cNvCxnSpPr>
          <p:nvPr/>
        </p:nvCxnSpPr>
        <p:spPr>
          <a:xfrm>
            <a:off x="7525462" y="4044147"/>
            <a:ext cx="0" cy="60884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4">
            <a:extLst>
              <a:ext uri="{FF2B5EF4-FFF2-40B4-BE49-F238E27FC236}">
                <a16:creationId xmlns:a16="http://schemas.microsoft.com/office/drawing/2014/main" id="{97AB793C-93C5-1602-0059-984A035C07E9}"/>
              </a:ext>
            </a:extLst>
          </p:cNvPr>
          <p:cNvSpPr>
            <a:spLocks noGrp="1"/>
          </p:cNvSpPr>
          <p:nvPr>
            <p:ph type="sldNum" sz="quarter" idx="4"/>
          </p:nvPr>
        </p:nvSpPr>
        <p:spPr/>
        <p:txBody>
          <a:bodyPr/>
          <a:lstStyle/>
          <a:p>
            <a:r>
              <a:rPr lang="en-US" altLang="ja-JP"/>
              <a:t>P. </a:t>
            </a:r>
            <a:fld id="{46905B5D-1FC7-487A-AD75-007BD4BDDA5E}" type="slidenum">
              <a:rPr lang="ja-JP" altLang="en-US" smtClean="0"/>
              <a:pPr/>
              <a:t>55</a:t>
            </a:fld>
            <a:endParaRPr lang="ja-JP" altLang="en-US" b="1" dirty="0"/>
          </a:p>
        </p:txBody>
      </p:sp>
    </p:spTree>
    <p:extLst>
      <p:ext uri="{BB962C8B-B14F-4D97-AF65-F5344CB8AC3E}">
        <p14:creationId xmlns:p14="http://schemas.microsoft.com/office/powerpoint/2010/main" val="10257588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9E389-0362-823F-9203-29FF16D5C79B}"/>
            </a:ext>
          </a:extLst>
        </p:cNvPr>
        <p:cNvGrpSpPr/>
        <p:nvPr/>
      </p:nvGrpSpPr>
      <p:grpSpPr>
        <a:xfrm>
          <a:off x="0" y="0"/>
          <a:ext cx="0" cy="0"/>
          <a:chOff x="0" y="0"/>
          <a:chExt cx="0" cy="0"/>
        </a:xfrm>
      </p:grpSpPr>
      <p:sp>
        <p:nvSpPr>
          <p:cNvPr id="6" name="四角形: 上の 2 つの角を切り取る 5">
            <a:extLst>
              <a:ext uri="{FF2B5EF4-FFF2-40B4-BE49-F238E27FC236}">
                <a16:creationId xmlns:a16="http://schemas.microsoft.com/office/drawing/2014/main" id="{88A5E6DA-1BF4-C403-6397-26F6636BD569}"/>
              </a:ext>
            </a:extLst>
          </p:cNvPr>
          <p:cNvSpPr/>
          <p:nvPr/>
        </p:nvSpPr>
        <p:spPr>
          <a:xfrm rot="10800000">
            <a:off x="684912" y="4423267"/>
            <a:ext cx="10830222" cy="1680474"/>
          </a:xfrm>
          <a:prstGeom prst="snip2SameRect">
            <a:avLst>
              <a:gd name="adj1" fmla="val 50000"/>
              <a:gd name="adj2" fmla="val 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pic>
        <p:nvPicPr>
          <p:cNvPr id="77" name="図 76">
            <a:extLst>
              <a:ext uri="{FF2B5EF4-FFF2-40B4-BE49-F238E27FC236}">
                <a16:creationId xmlns:a16="http://schemas.microsoft.com/office/drawing/2014/main" id="{37CDA4EB-A9D3-C3E2-E757-0D0C100708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157514" y="4250897"/>
            <a:ext cx="3080874" cy="1680476"/>
          </a:xfrm>
          <a:prstGeom prst="rect">
            <a:avLst/>
          </a:prstGeom>
        </p:spPr>
      </p:pic>
      <p:pic>
        <p:nvPicPr>
          <p:cNvPr id="7" name="図 6">
            <a:extLst>
              <a:ext uri="{FF2B5EF4-FFF2-40B4-BE49-F238E27FC236}">
                <a16:creationId xmlns:a16="http://schemas.microsoft.com/office/drawing/2014/main" id="{A1E7DF6C-3C80-A752-880C-D3CF9B737A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27657" y="4250897"/>
            <a:ext cx="3080874" cy="1680476"/>
          </a:xfrm>
          <a:prstGeom prst="rect">
            <a:avLst/>
          </a:prstGeom>
        </p:spPr>
      </p:pic>
      <p:sp>
        <p:nvSpPr>
          <p:cNvPr id="8" name="四角形: 角を丸くする 7">
            <a:extLst>
              <a:ext uri="{FF2B5EF4-FFF2-40B4-BE49-F238E27FC236}">
                <a16:creationId xmlns:a16="http://schemas.microsoft.com/office/drawing/2014/main" id="{B07742C0-D8B1-FA31-F86F-E465404DB3DC}"/>
              </a:ext>
            </a:extLst>
          </p:cNvPr>
          <p:cNvSpPr/>
          <p:nvPr/>
        </p:nvSpPr>
        <p:spPr>
          <a:xfrm>
            <a:off x="10238760" y="4423267"/>
            <a:ext cx="252749" cy="1175274"/>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9" name="四角形: 角を丸くする 8">
            <a:extLst>
              <a:ext uri="{FF2B5EF4-FFF2-40B4-BE49-F238E27FC236}">
                <a16:creationId xmlns:a16="http://schemas.microsoft.com/office/drawing/2014/main" id="{8A74CE67-5CA7-7087-9198-D0A91DF73E0D}"/>
              </a:ext>
            </a:extLst>
          </p:cNvPr>
          <p:cNvSpPr/>
          <p:nvPr/>
        </p:nvSpPr>
        <p:spPr>
          <a:xfrm>
            <a:off x="9215134" y="4423267"/>
            <a:ext cx="252753" cy="1175274"/>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0" name="四角形: 角を丸くする 9">
            <a:extLst>
              <a:ext uri="{FF2B5EF4-FFF2-40B4-BE49-F238E27FC236}">
                <a16:creationId xmlns:a16="http://schemas.microsoft.com/office/drawing/2014/main" id="{AA263124-72E3-6CDE-402B-26AA80673634}"/>
              </a:ext>
            </a:extLst>
          </p:cNvPr>
          <p:cNvSpPr/>
          <p:nvPr/>
        </p:nvSpPr>
        <p:spPr>
          <a:xfrm>
            <a:off x="8191509" y="4423265"/>
            <a:ext cx="252753" cy="1175274"/>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1" name="四角形: 角を丸くする 10">
            <a:extLst>
              <a:ext uri="{FF2B5EF4-FFF2-40B4-BE49-F238E27FC236}">
                <a16:creationId xmlns:a16="http://schemas.microsoft.com/office/drawing/2014/main" id="{C3A57E8D-DC65-2F0B-0E11-A5EEFE3A44CA}"/>
              </a:ext>
            </a:extLst>
          </p:cNvPr>
          <p:cNvSpPr/>
          <p:nvPr/>
        </p:nvSpPr>
        <p:spPr>
          <a:xfrm>
            <a:off x="7167884" y="4423265"/>
            <a:ext cx="252753" cy="1175274"/>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2" name="四角形: 角を丸くする 11">
            <a:extLst>
              <a:ext uri="{FF2B5EF4-FFF2-40B4-BE49-F238E27FC236}">
                <a16:creationId xmlns:a16="http://schemas.microsoft.com/office/drawing/2014/main" id="{B32FD406-75FE-38EC-DC63-DCADEAAFF2E0}"/>
              </a:ext>
            </a:extLst>
          </p:cNvPr>
          <p:cNvSpPr/>
          <p:nvPr/>
        </p:nvSpPr>
        <p:spPr>
          <a:xfrm>
            <a:off x="6144258" y="4423265"/>
            <a:ext cx="252753" cy="1175274"/>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3" name="四角形: 角を丸くする 12">
            <a:extLst>
              <a:ext uri="{FF2B5EF4-FFF2-40B4-BE49-F238E27FC236}">
                <a16:creationId xmlns:a16="http://schemas.microsoft.com/office/drawing/2014/main" id="{A0CAC739-541F-0076-4DD5-369EF11DC5EC}"/>
              </a:ext>
            </a:extLst>
          </p:cNvPr>
          <p:cNvSpPr/>
          <p:nvPr/>
        </p:nvSpPr>
        <p:spPr>
          <a:xfrm rot="16200000">
            <a:off x="9215132" y="5322781"/>
            <a:ext cx="252753" cy="1175275"/>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cxnSp>
        <p:nvCxnSpPr>
          <p:cNvPr id="14" name="直線コネクタ 13">
            <a:extLst>
              <a:ext uri="{FF2B5EF4-FFF2-40B4-BE49-F238E27FC236}">
                <a16:creationId xmlns:a16="http://schemas.microsoft.com/office/drawing/2014/main" id="{5EEE8B48-CB7D-6D26-87F0-D506F81C04A8}"/>
              </a:ext>
            </a:extLst>
          </p:cNvPr>
          <p:cNvCxnSpPr>
            <a:cxnSpLocks/>
          </p:cNvCxnSpPr>
          <p:nvPr/>
        </p:nvCxnSpPr>
        <p:spPr>
          <a:xfrm>
            <a:off x="3891019" y="4044147"/>
            <a:ext cx="0" cy="60884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四角形: 角を丸くする 14">
            <a:extLst>
              <a:ext uri="{FF2B5EF4-FFF2-40B4-BE49-F238E27FC236}">
                <a16:creationId xmlns:a16="http://schemas.microsoft.com/office/drawing/2014/main" id="{FD77E652-1474-8D10-4413-DEC502E03A74}"/>
              </a:ext>
            </a:extLst>
          </p:cNvPr>
          <p:cNvSpPr/>
          <p:nvPr/>
        </p:nvSpPr>
        <p:spPr>
          <a:xfrm>
            <a:off x="4540922" y="4420131"/>
            <a:ext cx="252753" cy="1175274"/>
          </a:xfrm>
          <a:prstGeom prst="roundRect">
            <a:avLst/>
          </a:prstGeom>
          <a:solidFill>
            <a:srgbClr val="FF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6" name="四角形: 角を丸くする 15">
            <a:extLst>
              <a:ext uri="{FF2B5EF4-FFF2-40B4-BE49-F238E27FC236}">
                <a16:creationId xmlns:a16="http://schemas.microsoft.com/office/drawing/2014/main" id="{6E71FBFE-3E76-B3AF-2E96-ADC0877BD77A}"/>
              </a:ext>
            </a:extLst>
          </p:cNvPr>
          <p:cNvSpPr/>
          <p:nvPr/>
        </p:nvSpPr>
        <p:spPr>
          <a:xfrm>
            <a:off x="3521181" y="4410631"/>
            <a:ext cx="252753" cy="1175274"/>
          </a:xfrm>
          <a:prstGeom prst="roundRect">
            <a:avLst/>
          </a:prstGeom>
          <a:solidFill>
            <a:srgbClr val="FF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7" name="四角形: 角を丸くする 16">
            <a:extLst>
              <a:ext uri="{FF2B5EF4-FFF2-40B4-BE49-F238E27FC236}">
                <a16:creationId xmlns:a16="http://schemas.microsoft.com/office/drawing/2014/main" id="{11813FD1-58B8-C0BB-17FF-6A4F8FD79877}"/>
              </a:ext>
            </a:extLst>
          </p:cNvPr>
          <p:cNvSpPr/>
          <p:nvPr/>
        </p:nvSpPr>
        <p:spPr>
          <a:xfrm>
            <a:off x="2527783" y="4410631"/>
            <a:ext cx="252753" cy="1175274"/>
          </a:xfrm>
          <a:prstGeom prst="roundRect">
            <a:avLst/>
          </a:prstGeom>
          <a:solidFill>
            <a:srgbClr val="FF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8" name="四角形: 角を丸くする 17">
            <a:extLst>
              <a:ext uri="{FF2B5EF4-FFF2-40B4-BE49-F238E27FC236}">
                <a16:creationId xmlns:a16="http://schemas.microsoft.com/office/drawing/2014/main" id="{66C8EB88-F763-292E-2945-9112F0AF3228}"/>
              </a:ext>
            </a:extLst>
          </p:cNvPr>
          <p:cNvSpPr/>
          <p:nvPr/>
        </p:nvSpPr>
        <p:spPr>
          <a:xfrm>
            <a:off x="1505524" y="4422165"/>
            <a:ext cx="252753" cy="1175274"/>
          </a:xfrm>
          <a:prstGeom prst="roundRect">
            <a:avLst/>
          </a:prstGeom>
          <a:solidFill>
            <a:srgbClr val="FF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9" name="四角形: 角を丸くする 18">
            <a:extLst>
              <a:ext uri="{FF2B5EF4-FFF2-40B4-BE49-F238E27FC236}">
                <a16:creationId xmlns:a16="http://schemas.microsoft.com/office/drawing/2014/main" id="{90665C6D-02CB-BB70-C0A5-52E8C8441323}"/>
              </a:ext>
            </a:extLst>
          </p:cNvPr>
          <p:cNvSpPr/>
          <p:nvPr/>
        </p:nvSpPr>
        <p:spPr>
          <a:xfrm rot="16200000">
            <a:off x="2989044" y="5322779"/>
            <a:ext cx="252753" cy="1175275"/>
          </a:xfrm>
          <a:prstGeom prst="roundRect">
            <a:avLst/>
          </a:prstGeom>
          <a:solidFill>
            <a:srgbClr val="FF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20" name="四角形: 角を丸くする 19">
            <a:extLst>
              <a:ext uri="{FF2B5EF4-FFF2-40B4-BE49-F238E27FC236}">
                <a16:creationId xmlns:a16="http://schemas.microsoft.com/office/drawing/2014/main" id="{81FBE206-81C5-F212-D5C8-CFF5FE569FAF}"/>
              </a:ext>
            </a:extLst>
          </p:cNvPr>
          <p:cNvSpPr/>
          <p:nvPr/>
        </p:nvSpPr>
        <p:spPr>
          <a:xfrm rot="16200000">
            <a:off x="6144256" y="5291040"/>
            <a:ext cx="252753" cy="1175275"/>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2" name="コンテンツ プレースホルダー 1">
            <a:extLst>
              <a:ext uri="{FF2B5EF4-FFF2-40B4-BE49-F238E27FC236}">
                <a16:creationId xmlns:a16="http://schemas.microsoft.com/office/drawing/2014/main" id="{E0AB0477-8F75-A999-C334-BDEF22EA7C41}"/>
              </a:ext>
            </a:extLst>
          </p:cNvPr>
          <p:cNvSpPr>
            <a:spLocks noGrp="1"/>
          </p:cNvSpPr>
          <p:nvPr>
            <p:ph idx="1"/>
          </p:nvPr>
        </p:nvSpPr>
        <p:spPr/>
        <p:txBody>
          <a:bodyPr/>
          <a:lstStyle/>
          <a:p>
            <a:pPr marL="0" indent="0">
              <a:buNone/>
            </a:pPr>
            <a:r>
              <a:rPr kumimoji="1" lang="ja-JP" altLang="en-US" b="1" dirty="0"/>
              <a:t>（５）２</a:t>
            </a:r>
            <a:r>
              <a:rPr lang="ja-JP" altLang="en-US" b="1" dirty="0"/>
              <a:t>台目</a:t>
            </a:r>
            <a:r>
              <a:rPr kumimoji="1" lang="ja-JP" altLang="en-US" b="1" dirty="0"/>
              <a:t>の第２電源への受け渡し前準備</a:t>
            </a:r>
            <a:endParaRPr kumimoji="1" lang="en-US" altLang="ja-JP" b="1" dirty="0"/>
          </a:p>
          <a:p>
            <a:pPr>
              <a:buFont typeface="Wingdings" panose="05000000000000000000" pitchFamily="2" charset="2"/>
              <a:buChar char="Ø"/>
            </a:pPr>
            <a:r>
              <a:rPr lang="ja-JP" altLang="en-US" dirty="0"/>
              <a:t>第１電源の出力を第２電源と同じにする．</a:t>
            </a:r>
            <a:endParaRPr lang="en-US" altLang="ja-JP" dirty="0"/>
          </a:p>
          <a:p>
            <a:pPr>
              <a:buFont typeface="Wingdings" panose="05000000000000000000" pitchFamily="2" charset="2"/>
              <a:buChar char="Ø"/>
            </a:pPr>
            <a:r>
              <a:rPr lang="ja-JP" altLang="en-US" dirty="0"/>
              <a:t>スイッチを</a:t>
            </a:r>
            <a:r>
              <a:rPr lang="en-US" altLang="ja-JP" dirty="0"/>
              <a:t>ON</a:t>
            </a:r>
            <a:r>
              <a:rPr lang="ja-JP" altLang="en-US" dirty="0"/>
              <a:t>にしてバスバーを結合する．</a:t>
            </a:r>
            <a:endParaRPr lang="en-US" altLang="ja-JP" dirty="0"/>
          </a:p>
          <a:p>
            <a:pPr>
              <a:buFont typeface="Wingdings" panose="05000000000000000000" pitchFamily="2" charset="2"/>
              <a:buChar char="Ø"/>
            </a:pPr>
            <a:r>
              <a:rPr lang="ja-JP" altLang="en-US" dirty="0"/>
              <a:t>しばらくの間，両電源並列で</a:t>
            </a:r>
            <a:r>
              <a:rPr lang="ja-JP" altLang="en-US" u="sng" dirty="0"/>
              <a:t>１台目と２台目</a:t>
            </a:r>
            <a:r>
              <a:rPr lang="ja-JP" altLang="en-US" dirty="0"/>
              <a:t>を電着する状態になる．</a:t>
            </a:r>
            <a:br>
              <a:rPr kumimoji="1" lang="en-US" altLang="ja-JP" dirty="0"/>
            </a:br>
            <a:endParaRPr kumimoji="1" lang="ja-JP" altLang="en-US" dirty="0"/>
          </a:p>
        </p:txBody>
      </p:sp>
      <p:sp>
        <p:nvSpPr>
          <p:cNvPr id="3" name="タイトル 2">
            <a:extLst>
              <a:ext uri="{FF2B5EF4-FFF2-40B4-BE49-F238E27FC236}">
                <a16:creationId xmlns:a16="http://schemas.microsoft.com/office/drawing/2014/main" id="{BE2C2FC5-45F9-69FB-D854-431DE8EE7B60}"/>
              </a:ext>
            </a:extLst>
          </p:cNvPr>
          <p:cNvSpPr>
            <a:spLocks noGrp="1"/>
          </p:cNvSpPr>
          <p:nvPr>
            <p:ph type="title"/>
          </p:nvPr>
        </p:nvSpPr>
        <p:spPr/>
        <p:txBody>
          <a:bodyPr/>
          <a:lstStyle/>
          <a:p>
            <a:r>
              <a:rPr lang="ja-JP" altLang="en-US" dirty="0"/>
              <a:t>連続入槽する２段電源の実ライン電着槽回路（続き）</a:t>
            </a:r>
            <a:endParaRPr kumimoji="1" lang="ja-JP" altLang="en-US" dirty="0"/>
          </a:p>
        </p:txBody>
      </p:sp>
      <p:sp>
        <p:nvSpPr>
          <p:cNvPr id="21" name="テキスト ボックス 20">
            <a:extLst>
              <a:ext uri="{FF2B5EF4-FFF2-40B4-BE49-F238E27FC236}">
                <a16:creationId xmlns:a16="http://schemas.microsoft.com/office/drawing/2014/main" id="{7295C86A-BDC4-780C-C67D-47078E4F871D}"/>
              </a:ext>
            </a:extLst>
          </p:cNvPr>
          <p:cNvSpPr txBox="1"/>
          <p:nvPr/>
        </p:nvSpPr>
        <p:spPr>
          <a:xfrm>
            <a:off x="4761098" y="3617084"/>
            <a:ext cx="851515" cy="369332"/>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1800" dirty="0">
                <a:latin typeface="MS UI Gothic" panose="020B0600070205080204" pitchFamily="50" charset="-128"/>
                <a:ea typeface="MS UI Gothic" panose="020B0600070205080204" pitchFamily="50" charset="-128"/>
              </a:rPr>
              <a:t>切れ目</a:t>
            </a:r>
          </a:p>
        </p:txBody>
      </p:sp>
      <p:sp>
        <p:nvSpPr>
          <p:cNvPr id="22" name="フリーフォーム: 図形 21">
            <a:extLst>
              <a:ext uri="{FF2B5EF4-FFF2-40B4-BE49-F238E27FC236}">
                <a16:creationId xmlns:a16="http://schemas.microsoft.com/office/drawing/2014/main" id="{79780ABE-61E2-C270-B23B-5463BD337008}"/>
              </a:ext>
            </a:extLst>
          </p:cNvPr>
          <p:cNvSpPr/>
          <p:nvPr/>
        </p:nvSpPr>
        <p:spPr>
          <a:xfrm>
            <a:off x="341722" y="2912971"/>
            <a:ext cx="11514918" cy="1101454"/>
          </a:xfrm>
          <a:custGeom>
            <a:avLst/>
            <a:gdLst>
              <a:gd name="csX0" fmla="*/ 0 w 5335051"/>
              <a:gd name="csY0" fmla="*/ 0 h 498190"/>
              <a:gd name="csX1" fmla="*/ 618008 w 5335051"/>
              <a:gd name="csY1" fmla="*/ 498190 h 498190"/>
              <a:gd name="csX2" fmla="*/ 4912535 w 5335051"/>
              <a:gd name="csY2" fmla="*/ 498190 h 498190"/>
              <a:gd name="csX3" fmla="*/ 5335051 w 5335051"/>
              <a:gd name="csY3" fmla="*/ 81980 h 498190"/>
              <a:gd name="csX0" fmla="*/ 0 w 5335051"/>
              <a:gd name="csY0" fmla="*/ 0 h 498190"/>
              <a:gd name="csX1" fmla="*/ 523415 w 5335051"/>
              <a:gd name="csY1" fmla="*/ 321616 h 498190"/>
              <a:gd name="csX2" fmla="*/ 4912535 w 5335051"/>
              <a:gd name="csY2" fmla="*/ 498190 h 498190"/>
              <a:gd name="csX3" fmla="*/ 5335051 w 5335051"/>
              <a:gd name="csY3" fmla="*/ 81980 h 498190"/>
              <a:gd name="csX0" fmla="*/ 0 w 5335051"/>
              <a:gd name="csY0" fmla="*/ 0 h 359454"/>
              <a:gd name="csX1" fmla="*/ 523415 w 5335051"/>
              <a:gd name="csY1" fmla="*/ 321616 h 359454"/>
              <a:gd name="csX2" fmla="*/ 5007128 w 5335051"/>
              <a:gd name="csY2" fmla="*/ 359454 h 359454"/>
              <a:gd name="csX3" fmla="*/ 5335051 w 5335051"/>
              <a:gd name="csY3" fmla="*/ 81980 h 359454"/>
              <a:gd name="csX0" fmla="*/ 0 w 5335051"/>
              <a:gd name="csY0" fmla="*/ 0 h 416209"/>
              <a:gd name="csX1" fmla="*/ 699989 w 5335051"/>
              <a:gd name="csY1" fmla="*/ 416209 h 416209"/>
              <a:gd name="csX2" fmla="*/ 5007128 w 5335051"/>
              <a:gd name="csY2" fmla="*/ 359454 h 416209"/>
              <a:gd name="csX3" fmla="*/ 5335051 w 5335051"/>
              <a:gd name="csY3" fmla="*/ 81980 h 416209"/>
              <a:gd name="csX0" fmla="*/ 0 w 5335051"/>
              <a:gd name="csY0" fmla="*/ 0 h 435128"/>
              <a:gd name="csX1" fmla="*/ 699989 w 5335051"/>
              <a:gd name="csY1" fmla="*/ 416209 h 435128"/>
              <a:gd name="csX2" fmla="*/ 4855779 w 5335051"/>
              <a:gd name="csY2" fmla="*/ 435128 h 435128"/>
              <a:gd name="csX3" fmla="*/ 5335051 w 5335051"/>
              <a:gd name="csY3" fmla="*/ 81980 h 435128"/>
              <a:gd name="csX0" fmla="*/ 0 w 5448563"/>
              <a:gd name="csY0" fmla="*/ 107207 h 542335"/>
              <a:gd name="csX1" fmla="*/ 699989 w 5448563"/>
              <a:gd name="csY1" fmla="*/ 523416 h 542335"/>
              <a:gd name="csX2" fmla="*/ 4855779 w 5448563"/>
              <a:gd name="csY2" fmla="*/ 542335 h 542335"/>
              <a:gd name="csX3" fmla="*/ 5448563 w 5448563"/>
              <a:gd name="csY3" fmla="*/ 0 h 542335"/>
              <a:gd name="csX0" fmla="*/ 0 w 5391808"/>
              <a:gd name="csY0" fmla="*/ 0 h 561253"/>
              <a:gd name="csX1" fmla="*/ 643234 w 5391808"/>
              <a:gd name="csY1" fmla="*/ 542334 h 561253"/>
              <a:gd name="csX2" fmla="*/ 4799024 w 5391808"/>
              <a:gd name="csY2" fmla="*/ 561253 h 561253"/>
              <a:gd name="csX3" fmla="*/ 5391808 w 5391808"/>
              <a:gd name="csY3" fmla="*/ 18918 h 561253"/>
              <a:gd name="csX0" fmla="*/ 0 w 5385502"/>
              <a:gd name="csY0" fmla="*/ 18919 h 542335"/>
              <a:gd name="csX1" fmla="*/ 636928 w 5385502"/>
              <a:gd name="csY1" fmla="*/ 523416 h 542335"/>
              <a:gd name="csX2" fmla="*/ 4792718 w 5385502"/>
              <a:gd name="csY2" fmla="*/ 542335 h 542335"/>
              <a:gd name="csX3" fmla="*/ 5385502 w 5385502"/>
              <a:gd name="csY3" fmla="*/ 0 h 542335"/>
              <a:gd name="csX0" fmla="*/ 0 w 5385502"/>
              <a:gd name="csY0" fmla="*/ 18919 h 542335"/>
              <a:gd name="csX1" fmla="*/ 636928 w 5385502"/>
              <a:gd name="csY1" fmla="*/ 542335 h 542335"/>
              <a:gd name="csX2" fmla="*/ 4792718 w 5385502"/>
              <a:gd name="csY2" fmla="*/ 542335 h 542335"/>
              <a:gd name="csX3" fmla="*/ 5385502 w 5385502"/>
              <a:gd name="csY3" fmla="*/ 0 h 542335"/>
            </a:gdLst>
            <a:ahLst/>
            <a:cxnLst>
              <a:cxn ang="0">
                <a:pos x="csX0" y="csY0"/>
              </a:cxn>
              <a:cxn ang="0">
                <a:pos x="csX1" y="csY1"/>
              </a:cxn>
              <a:cxn ang="0">
                <a:pos x="csX2" y="csY2"/>
              </a:cxn>
              <a:cxn ang="0">
                <a:pos x="csX3" y="csY3"/>
              </a:cxn>
            </a:cxnLst>
            <a:rect l="l" t="t" r="r" b="b"/>
            <a:pathLst>
              <a:path w="5385502" h="542335">
                <a:moveTo>
                  <a:pt x="0" y="18919"/>
                </a:moveTo>
                <a:lnTo>
                  <a:pt x="636928" y="542335"/>
                </a:lnTo>
                <a:lnTo>
                  <a:pt x="4792718" y="542335"/>
                </a:lnTo>
                <a:lnTo>
                  <a:pt x="5385502" y="0"/>
                </a:lnTo>
              </a:path>
            </a:pathLst>
          </a:custGeom>
          <a:noFill/>
          <a:ln w="762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A8F2C5B0-7AB9-978D-96D7-6D2F3469E1D5}"/>
              </a:ext>
            </a:extLst>
          </p:cNvPr>
          <p:cNvSpPr/>
          <p:nvPr/>
        </p:nvSpPr>
        <p:spPr>
          <a:xfrm rot="19417852">
            <a:off x="5067599" y="3991762"/>
            <a:ext cx="230269" cy="54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cxnSp>
        <p:nvCxnSpPr>
          <p:cNvPr id="24" name="直線コネクタ 23">
            <a:extLst>
              <a:ext uri="{FF2B5EF4-FFF2-40B4-BE49-F238E27FC236}">
                <a16:creationId xmlns:a16="http://schemas.microsoft.com/office/drawing/2014/main" id="{F0D0265C-7353-CD08-D6DB-5E1B842550C1}"/>
              </a:ext>
            </a:extLst>
          </p:cNvPr>
          <p:cNvCxnSpPr>
            <a:cxnSpLocks/>
          </p:cNvCxnSpPr>
          <p:nvPr/>
        </p:nvCxnSpPr>
        <p:spPr bwMode="auto">
          <a:xfrm flipH="1">
            <a:off x="11227039" y="4029739"/>
            <a:ext cx="426924"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線コネクタ 24">
            <a:extLst>
              <a:ext uri="{FF2B5EF4-FFF2-40B4-BE49-F238E27FC236}">
                <a16:creationId xmlns:a16="http://schemas.microsoft.com/office/drawing/2014/main" id="{41E28497-ACC4-BD4F-BAA5-7C355E0EA8D2}"/>
              </a:ext>
            </a:extLst>
          </p:cNvPr>
          <p:cNvCxnSpPr>
            <a:cxnSpLocks/>
          </p:cNvCxnSpPr>
          <p:nvPr/>
        </p:nvCxnSpPr>
        <p:spPr bwMode="auto">
          <a:xfrm rot="16200000" flipV="1">
            <a:off x="11440501" y="3611368"/>
            <a:ext cx="0" cy="60813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直線コネクタ 25">
            <a:extLst>
              <a:ext uri="{FF2B5EF4-FFF2-40B4-BE49-F238E27FC236}">
                <a16:creationId xmlns:a16="http://schemas.microsoft.com/office/drawing/2014/main" id="{3FC85909-CDBE-DD5E-F4A4-DD564DFD1775}"/>
              </a:ext>
            </a:extLst>
          </p:cNvPr>
          <p:cNvCxnSpPr>
            <a:cxnSpLocks/>
          </p:cNvCxnSpPr>
          <p:nvPr/>
        </p:nvCxnSpPr>
        <p:spPr bwMode="auto">
          <a:xfrm rot="16200000" flipH="1">
            <a:off x="11125466" y="3600403"/>
            <a:ext cx="63007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線コネクタ 26">
            <a:extLst>
              <a:ext uri="{FF2B5EF4-FFF2-40B4-BE49-F238E27FC236}">
                <a16:creationId xmlns:a16="http://schemas.microsoft.com/office/drawing/2014/main" id="{2E24B980-E598-9751-B7BE-678D016FC890}"/>
              </a:ext>
            </a:extLst>
          </p:cNvPr>
          <p:cNvCxnSpPr>
            <a:cxnSpLocks/>
          </p:cNvCxnSpPr>
          <p:nvPr/>
        </p:nvCxnSpPr>
        <p:spPr bwMode="auto">
          <a:xfrm flipH="1">
            <a:off x="11298729" y="4144039"/>
            <a:ext cx="28354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直線コネクタ 27">
            <a:extLst>
              <a:ext uri="{FF2B5EF4-FFF2-40B4-BE49-F238E27FC236}">
                <a16:creationId xmlns:a16="http://schemas.microsoft.com/office/drawing/2014/main" id="{163C0E34-2E0E-FC2B-FB43-92EA2BFD4D51}"/>
              </a:ext>
            </a:extLst>
          </p:cNvPr>
          <p:cNvCxnSpPr>
            <a:cxnSpLocks/>
          </p:cNvCxnSpPr>
          <p:nvPr/>
        </p:nvCxnSpPr>
        <p:spPr bwMode="auto">
          <a:xfrm>
            <a:off x="4622364" y="3061301"/>
            <a:ext cx="0" cy="924006"/>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9" name="グループ化 28">
            <a:extLst>
              <a:ext uri="{FF2B5EF4-FFF2-40B4-BE49-F238E27FC236}">
                <a16:creationId xmlns:a16="http://schemas.microsoft.com/office/drawing/2014/main" id="{7667D8F4-A5A3-3EF0-1735-A5DA16C65AE6}"/>
              </a:ext>
            </a:extLst>
          </p:cNvPr>
          <p:cNvGrpSpPr/>
          <p:nvPr/>
        </p:nvGrpSpPr>
        <p:grpSpPr>
          <a:xfrm>
            <a:off x="4798007" y="2734292"/>
            <a:ext cx="757268" cy="300412"/>
            <a:chOff x="5718712" y="4554286"/>
            <a:chExt cx="757268" cy="300412"/>
          </a:xfrm>
        </p:grpSpPr>
        <p:grpSp>
          <p:nvGrpSpPr>
            <p:cNvPr id="30" name="グループ化 29">
              <a:extLst>
                <a:ext uri="{FF2B5EF4-FFF2-40B4-BE49-F238E27FC236}">
                  <a16:creationId xmlns:a16="http://schemas.microsoft.com/office/drawing/2014/main" id="{02FB5937-5F88-EB49-7B2F-216E8DD67775}"/>
                </a:ext>
              </a:extLst>
            </p:cNvPr>
            <p:cNvGrpSpPr/>
            <p:nvPr/>
          </p:nvGrpSpPr>
          <p:grpSpPr>
            <a:xfrm rot="16200000">
              <a:off x="5947140" y="4325858"/>
              <a:ext cx="300412" cy="757268"/>
              <a:chOff x="4743285" y="2933945"/>
              <a:chExt cx="419429" cy="1057281"/>
            </a:xfrm>
          </p:grpSpPr>
          <p:cxnSp>
            <p:nvCxnSpPr>
              <p:cNvPr id="32" name="直線コネクタ 31">
                <a:extLst>
                  <a:ext uri="{FF2B5EF4-FFF2-40B4-BE49-F238E27FC236}">
                    <a16:creationId xmlns:a16="http://schemas.microsoft.com/office/drawing/2014/main" id="{408C6D9D-9FE8-6BDD-DC52-F35C8F0A1D2F}"/>
                  </a:ext>
                </a:extLst>
              </p:cNvPr>
              <p:cNvCxnSpPr>
                <a:cxnSpLocks/>
              </p:cNvCxnSpPr>
              <p:nvPr/>
            </p:nvCxnSpPr>
            <p:spPr bwMode="auto">
              <a:xfrm flipV="1">
                <a:off x="4952999" y="2933945"/>
                <a:ext cx="0" cy="1057281"/>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直線コネクタ 32">
                <a:extLst>
                  <a:ext uri="{FF2B5EF4-FFF2-40B4-BE49-F238E27FC236}">
                    <a16:creationId xmlns:a16="http://schemas.microsoft.com/office/drawing/2014/main" id="{C5C0CF35-BE74-D0CC-0425-3B234EFEF373}"/>
                  </a:ext>
                </a:extLst>
              </p:cNvPr>
              <p:cNvCxnSpPr>
                <a:cxnSpLocks/>
              </p:cNvCxnSpPr>
              <p:nvPr/>
            </p:nvCxnSpPr>
            <p:spPr bwMode="auto">
              <a:xfrm flipV="1">
                <a:off x="4743285" y="3570938"/>
                <a:ext cx="419429" cy="1"/>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二等辺三角形 33">
                <a:extLst>
                  <a:ext uri="{FF2B5EF4-FFF2-40B4-BE49-F238E27FC236}">
                    <a16:creationId xmlns:a16="http://schemas.microsoft.com/office/drawing/2014/main" id="{C07FC360-E510-010C-0819-FC43B54E5354}"/>
                  </a:ext>
                </a:extLst>
              </p:cNvPr>
              <p:cNvSpPr/>
              <p:nvPr/>
            </p:nvSpPr>
            <p:spPr bwMode="auto">
              <a:xfrm rot="10800000">
                <a:off x="4743448" y="3255902"/>
                <a:ext cx="419102" cy="315035"/>
              </a:xfrm>
              <a:prstGeom prst="triangl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grpSp>
        <p:cxnSp>
          <p:nvCxnSpPr>
            <p:cNvPr id="31" name="直線コネクタ 30">
              <a:extLst>
                <a:ext uri="{FF2B5EF4-FFF2-40B4-BE49-F238E27FC236}">
                  <a16:creationId xmlns:a16="http://schemas.microsoft.com/office/drawing/2014/main" id="{60FF2EEE-765E-53C1-5D90-A0AA41DF88C2}"/>
                </a:ext>
              </a:extLst>
            </p:cNvPr>
            <p:cNvCxnSpPr>
              <a:cxnSpLocks/>
            </p:cNvCxnSpPr>
            <p:nvPr/>
          </p:nvCxnSpPr>
          <p:spPr bwMode="auto">
            <a:xfrm flipH="1">
              <a:off x="6174952" y="4581128"/>
              <a:ext cx="101068" cy="12699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5" name="グループ化 34">
            <a:extLst>
              <a:ext uri="{FF2B5EF4-FFF2-40B4-BE49-F238E27FC236}">
                <a16:creationId xmlns:a16="http://schemas.microsoft.com/office/drawing/2014/main" id="{500E2960-56C4-C68B-9EE9-AE8ACE7DBB82}"/>
              </a:ext>
            </a:extLst>
          </p:cNvPr>
          <p:cNvGrpSpPr/>
          <p:nvPr/>
        </p:nvGrpSpPr>
        <p:grpSpPr>
          <a:xfrm rot="10800000">
            <a:off x="4796661" y="3091589"/>
            <a:ext cx="757268" cy="300412"/>
            <a:chOff x="5718712" y="4554286"/>
            <a:chExt cx="757268" cy="300412"/>
          </a:xfrm>
        </p:grpSpPr>
        <p:grpSp>
          <p:nvGrpSpPr>
            <p:cNvPr id="36" name="グループ化 35">
              <a:extLst>
                <a:ext uri="{FF2B5EF4-FFF2-40B4-BE49-F238E27FC236}">
                  <a16:creationId xmlns:a16="http://schemas.microsoft.com/office/drawing/2014/main" id="{C49A4FAC-B3AD-2ED7-0E58-AF631C82BFA9}"/>
                </a:ext>
              </a:extLst>
            </p:cNvPr>
            <p:cNvGrpSpPr/>
            <p:nvPr/>
          </p:nvGrpSpPr>
          <p:grpSpPr>
            <a:xfrm rot="16200000">
              <a:off x="5947140" y="4325858"/>
              <a:ext cx="300412" cy="757268"/>
              <a:chOff x="4743285" y="2933945"/>
              <a:chExt cx="419429" cy="1057281"/>
            </a:xfrm>
          </p:grpSpPr>
          <p:cxnSp>
            <p:nvCxnSpPr>
              <p:cNvPr id="38" name="直線コネクタ 37">
                <a:extLst>
                  <a:ext uri="{FF2B5EF4-FFF2-40B4-BE49-F238E27FC236}">
                    <a16:creationId xmlns:a16="http://schemas.microsoft.com/office/drawing/2014/main" id="{36F6CE89-F6C1-27DE-F920-9586D0556BA8}"/>
                  </a:ext>
                </a:extLst>
              </p:cNvPr>
              <p:cNvCxnSpPr>
                <a:cxnSpLocks/>
              </p:cNvCxnSpPr>
              <p:nvPr/>
            </p:nvCxnSpPr>
            <p:spPr bwMode="auto">
              <a:xfrm flipV="1">
                <a:off x="4952999" y="2933945"/>
                <a:ext cx="0" cy="1057281"/>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直線コネクタ 38">
                <a:extLst>
                  <a:ext uri="{FF2B5EF4-FFF2-40B4-BE49-F238E27FC236}">
                    <a16:creationId xmlns:a16="http://schemas.microsoft.com/office/drawing/2014/main" id="{2AE0BB34-BEEA-5BE2-0A7D-5A5A872F3541}"/>
                  </a:ext>
                </a:extLst>
              </p:cNvPr>
              <p:cNvCxnSpPr>
                <a:cxnSpLocks/>
              </p:cNvCxnSpPr>
              <p:nvPr/>
            </p:nvCxnSpPr>
            <p:spPr bwMode="auto">
              <a:xfrm flipV="1">
                <a:off x="4743285" y="3570938"/>
                <a:ext cx="419429" cy="1"/>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二等辺三角形 39">
                <a:extLst>
                  <a:ext uri="{FF2B5EF4-FFF2-40B4-BE49-F238E27FC236}">
                    <a16:creationId xmlns:a16="http://schemas.microsoft.com/office/drawing/2014/main" id="{039455D3-543B-792C-2CA9-0FDC6907E522}"/>
                  </a:ext>
                </a:extLst>
              </p:cNvPr>
              <p:cNvSpPr/>
              <p:nvPr/>
            </p:nvSpPr>
            <p:spPr bwMode="auto">
              <a:xfrm rot="10800000">
                <a:off x="4743448" y="3255902"/>
                <a:ext cx="419102" cy="315035"/>
              </a:xfrm>
              <a:prstGeom prst="triangl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grpSp>
        <p:cxnSp>
          <p:nvCxnSpPr>
            <p:cNvPr id="37" name="直線コネクタ 36">
              <a:extLst>
                <a:ext uri="{FF2B5EF4-FFF2-40B4-BE49-F238E27FC236}">
                  <a16:creationId xmlns:a16="http://schemas.microsoft.com/office/drawing/2014/main" id="{64DF6A24-3246-5BE0-D3EC-63A955EFBE8A}"/>
                </a:ext>
              </a:extLst>
            </p:cNvPr>
            <p:cNvCxnSpPr>
              <a:cxnSpLocks/>
            </p:cNvCxnSpPr>
            <p:nvPr/>
          </p:nvCxnSpPr>
          <p:spPr bwMode="auto">
            <a:xfrm flipH="1">
              <a:off x="6174952" y="4581128"/>
              <a:ext cx="101068" cy="12699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 name="直線コネクタ 40">
            <a:extLst>
              <a:ext uri="{FF2B5EF4-FFF2-40B4-BE49-F238E27FC236}">
                <a16:creationId xmlns:a16="http://schemas.microsoft.com/office/drawing/2014/main" id="{B48F1571-FE28-5454-BC39-5E7ABC037A75}"/>
              </a:ext>
            </a:extLst>
          </p:cNvPr>
          <p:cNvCxnSpPr>
            <a:cxnSpLocks/>
          </p:cNvCxnSpPr>
          <p:nvPr/>
        </p:nvCxnSpPr>
        <p:spPr bwMode="auto">
          <a:xfrm>
            <a:off x="5543077" y="2882879"/>
            <a:ext cx="0" cy="367464"/>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直線コネクタ 41">
            <a:extLst>
              <a:ext uri="{FF2B5EF4-FFF2-40B4-BE49-F238E27FC236}">
                <a16:creationId xmlns:a16="http://schemas.microsoft.com/office/drawing/2014/main" id="{62FECE70-F1B6-0428-EBA9-BC1993593253}"/>
              </a:ext>
            </a:extLst>
          </p:cNvPr>
          <p:cNvCxnSpPr>
            <a:cxnSpLocks/>
          </p:cNvCxnSpPr>
          <p:nvPr/>
        </p:nvCxnSpPr>
        <p:spPr bwMode="auto">
          <a:xfrm>
            <a:off x="4815255" y="2867536"/>
            <a:ext cx="0" cy="367464"/>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直線コネクタ 42">
            <a:extLst>
              <a:ext uri="{FF2B5EF4-FFF2-40B4-BE49-F238E27FC236}">
                <a16:creationId xmlns:a16="http://schemas.microsoft.com/office/drawing/2014/main" id="{D3B2E510-DA5A-36E4-8856-72B752D7E4FC}"/>
              </a:ext>
            </a:extLst>
          </p:cNvPr>
          <p:cNvCxnSpPr>
            <a:cxnSpLocks/>
          </p:cNvCxnSpPr>
          <p:nvPr/>
        </p:nvCxnSpPr>
        <p:spPr bwMode="auto">
          <a:xfrm>
            <a:off x="4607970" y="3061301"/>
            <a:ext cx="20728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直線コネクタ 43">
            <a:extLst>
              <a:ext uri="{FF2B5EF4-FFF2-40B4-BE49-F238E27FC236}">
                <a16:creationId xmlns:a16="http://schemas.microsoft.com/office/drawing/2014/main" id="{0AC14504-86AB-06E0-D181-BA07CBB635D9}"/>
              </a:ext>
            </a:extLst>
          </p:cNvPr>
          <p:cNvCxnSpPr>
            <a:cxnSpLocks/>
          </p:cNvCxnSpPr>
          <p:nvPr/>
        </p:nvCxnSpPr>
        <p:spPr bwMode="auto">
          <a:xfrm>
            <a:off x="5721355" y="3060355"/>
            <a:ext cx="0" cy="924006"/>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直線コネクタ 44">
            <a:extLst>
              <a:ext uri="{FF2B5EF4-FFF2-40B4-BE49-F238E27FC236}">
                <a16:creationId xmlns:a16="http://schemas.microsoft.com/office/drawing/2014/main" id="{3A7424AF-AAFB-62C0-898D-DF4A4BE78AA2}"/>
              </a:ext>
            </a:extLst>
          </p:cNvPr>
          <p:cNvCxnSpPr>
            <a:cxnSpLocks/>
          </p:cNvCxnSpPr>
          <p:nvPr/>
        </p:nvCxnSpPr>
        <p:spPr bwMode="auto">
          <a:xfrm>
            <a:off x="5530897" y="3060355"/>
            <a:ext cx="20728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 name="テキスト ボックス 45">
            <a:extLst>
              <a:ext uri="{FF2B5EF4-FFF2-40B4-BE49-F238E27FC236}">
                <a16:creationId xmlns:a16="http://schemas.microsoft.com/office/drawing/2014/main" id="{6551D3C3-4DB1-AFBB-904B-FE98B25A3FD3}"/>
              </a:ext>
            </a:extLst>
          </p:cNvPr>
          <p:cNvSpPr txBox="1"/>
          <p:nvPr/>
        </p:nvSpPr>
        <p:spPr>
          <a:xfrm>
            <a:off x="11119951" y="2741178"/>
            <a:ext cx="628698"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400" dirty="0">
                <a:latin typeface="MS UI Gothic" panose="020B0600070205080204" pitchFamily="50" charset="-128"/>
                <a:ea typeface="MS UI Gothic" panose="020B0600070205080204" pitchFamily="50" charset="-128"/>
              </a:rPr>
              <a:t>0 V</a:t>
            </a:r>
            <a:endParaRPr kumimoji="1" lang="ja-JP" altLang="en-US" sz="2400" dirty="0">
              <a:latin typeface="MS UI Gothic" panose="020B0600070205080204" pitchFamily="50" charset="-128"/>
              <a:ea typeface="MS UI Gothic" panose="020B0600070205080204" pitchFamily="50" charset="-128"/>
            </a:endParaRPr>
          </a:p>
        </p:txBody>
      </p:sp>
      <p:cxnSp>
        <p:nvCxnSpPr>
          <p:cNvPr id="47" name="直線コネクタ 46">
            <a:extLst>
              <a:ext uri="{FF2B5EF4-FFF2-40B4-BE49-F238E27FC236}">
                <a16:creationId xmlns:a16="http://schemas.microsoft.com/office/drawing/2014/main" id="{0F17A50E-471D-E23C-8A6C-0A52DAAFD1AA}"/>
              </a:ext>
            </a:extLst>
          </p:cNvPr>
          <p:cNvCxnSpPr>
            <a:cxnSpLocks/>
            <a:stCxn id="19" idx="0"/>
          </p:cNvCxnSpPr>
          <p:nvPr/>
        </p:nvCxnSpPr>
        <p:spPr bwMode="auto">
          <a:xfrm flipH="1" flipV="1">
            <a:off x="343405" y="5907547"/>
            <a:ext cx="2184378" cy="286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8" name="グループ化 47">
            <a:extLst>
              <a:ext uri="{FF2B5EF4-FFF2-40B4-BE49-F238E27FC236}">
                <a16:creationId xmlns:a16="http://schemas.microsoft.com/office/drawing/2014/main" id="{9A609329-A5DE-0E9F-B821-945FBAF949ED}"/>
              </a:ext>
            </a:extLst>
          </p:cNvPr>
          <p:cNvGrpSpPr/>
          <p:nvPr/>
        </p:nvGrpSpPr>
        <p:grpSpPr>
          <a:xfrm rot="5400000" flipV="1">
            <a:off x="10359354" y="4106190"/>
            <a:ext cx="2994575" cy="608139"/>
            <a:chOff x="6776331" y="932481"/>
            <a:chExt cx="2861535" cy="608139"/>
          </a:xfrm>
        </p:grpSpPr>
        <p:grpSp>
          <p:nvGrpSpPr>
            <p:cNvPr id="49" name="グループ化 48">
              <a:extLst>
                <a:ext uri="{FF2B5EF4-FFF2-40B4-BE49-F238E27FC236}">
                  <a16:creationId xmlns:a16="http://schemas.microsoft.com/office/drawing/2014/main" id="{93188057-0E46-914C-AFD6-F4B46ECC4698}"/>
                </a:ext>
              </a:extLst>
            </p:cNvPr>
            <p:cNvGrpSpPr/>
            <p:nvPr/>
          </p:nvGrpSpPr>
          <p:grpSpPr>
            <a:xfrm>
              <a:off x="6776331" y="932481"/>
              <a:ext cx="2861535" cy="608139"/>
              <a:chOff x="1068839" y="1341731"/>
              <a:chExt cx="2861535" cy="608139"/>
            </a:xfrm>
          </p:grpSpPr>
          <p:cxnSp>
            <p:nvCxnSpPr>
              <p:cNvPr id="54" name="直線コネクタ 53">
                <a:extLst>
                  <a:ext uri="{FF2B5EF4-FFF2-40B4-BE49-F238E27FC236}">
                    <a16:creationId xmlns:a16="http://schemas.microsoft.com/office/drawing/2014/main" id="{F932F676-BE52-627C-B6B0-10BDA944EE55}"/>
                  </a:ext>
                </a:extLst>
              </p:cNvPr>
              <p:cNvCxnSpPr>
                <a:cxnSpLocks/>
                <a:endCxn id="22" idx="3"/>
              </p:cNvCxnSpPr>
              <p:nvPr/>
            </p:nvCxnSpPr>
            <p:spPr bwMode="auto">
              <a:xfrm rot="5400000">
                <a:off x="1993458" y="711482"/>
                <a:ext cx="9699" cy="185893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直線コネクタ 54">
                <a:extLst>
                  <a:ext uri="{FF2B5EF4-FFF2-40B4-BE49-F238E27FC236}">
                    <a16:creationId xmlns:a16="http://schemas.microsoft.com/office/drawing/2014/main" id="{BFBD2D90-4E55-DC6A-A951-87C65A7D47A9}"/>
                  </a:ext>
                </a:extLst>
              </p:cNvPr>
              <p:cNvCxnSpPr>
                <a:cxnSpLocks/>
              </p:cNvCxnSpPr>
              <p:nvPr/>
            </p:nvCxnSpPr>
            <p:spPr bwMode="auto">
              <a:xfrm flipV="1">
                <a:off x="2927775" y="1469259"/>
                <a:ext cx="0" cy="33368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直線コネクタ 55">
                <a:extLst>
                  <a:ext uri="{FF2B5EF4-FFF2-40B4-BE49-F238E27FC236}">
                    <a16:creationId xmlns:a16="http://schemas.microsoft.com/office/drawing/2014/main" id="{96043725-C250-6945-2790-DFEE7152DC05}"/>
                  </a:ext>
                </a:extLst>
              </p:cNvPr>
              <p:cNvCxnSpPr>
                <a:cxnSpLocks/>
              </p:cNvCxnSpPr>
              <p:nvPr/>
            </p:nvCxnSpPr>
            <p:spPr bwMode="auto">
              <a:xfrm flipV="1">
                <a:off x="3042075" y="1341731"/>
                <a:ext cx="0" cy="60813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直線コネクタ 56">
                <a:extLst>
                  <a:ext uri="{FF2B5EF4-FFF2-40B4-BE49-F238E27FC236}">
                    <a16:creationId xmlns:a16="http://schemas.microsoft.com/office/drawing/2014/main" id="{B5CA9A67-1FDB-6C44-207C-6A6281A4B425}"/>
                  </a:ext>
                </a:extLst>
              </p:cNvPr>
              <p:cNvCxnSpPr>
                <a:cxnSpLocks/>
              </p:cNvCxnSpPr>
              <p:nvPr/>
            </p:nvCxnSpPr>
            <p:spPr bwMode="auto">
              <a:xfrm rot="5400000">
                <a:off x="3482221" y="1187948"/>
                <a:ext cx="8008" cy="88829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 name="グループ化 49">
              <a:extLst>
                <a:ext uri="{FF2B5EF4-FFF2-40B4-BE49-F238E27FC236}">
                  <a16:creationId xmlns:a16="http://schemas.microsoft.com/office/drawing/2014/main" id="{E1715C6A-ADE1-A004-2778-C802F64F5987}"/>
                </a:ext>
              </a:extLst>
            </p:cNvPr>
            <p:cNvGrpSpPr/>
            <p:nvPr/>
          </p:nvGrpSpPr>
          <p:grpSpPr>
            <a:xfrm>
              <a:off x="8822187" y="1334759"/>
              <a:ext cx="135015" cy="144274"/>
              <a:chOff x="7698305" y="683695"/>
              <a:chExt cx="135015" cy="158905"/>
            </a:xfrm>
          </p:grpSpPr>
          <p:cxnSp>
            <p:nvCxnSpPr>
              <p:cNvPr id="52" name="直線コネクタ 51">
                <a:extLst>
                  <a:ext uri="{FF2B5EF4-FFF2-40B4-BE49-F238E27FC236}">
                    <a16:creationId xmlns:a16="http://schemas.microsoft.com/office/drawing/2014/main" id="{02642AFA-270C-DF60-6E4F-22D06740A2C4}"/>
                  </a:ext>
                </a:extLst>
              </p:cNvPr>
              <p:cNvCxnSpPr/>
              <p:nvPr/>
            </p:nvCxnSpPr>
            <p:spPr bwMode="auto">
              <a:xfrm>
                <a:off x="7698305" y="763147"/>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直線コネクタ 52">
                <a:extLst>
                  <a:ext uri="{FF2B5EF4-FFF2-40B4-BE49-F238E27FC236}">
                    <a16:creationId xmlns:a16="http://schemas.microsoft.com/office/drawing/2014/main" id="{72F7664B-D0BE-F0D6-54B0-ADF3F64AEA06}"/>
                  </a:ext>
                </a:extLst>
              </p:cNvPr>
              <p:cNvCxnSpPr>
                <a:cxnSpLocks/>
              </p:cNvCxnSpPr>
              <p:nvPr/>
            </p:nvCxnSpPr>
            <p:spPr bwMode="auto">
              <a:xfrm>
                <a:off x="7765812" y="683695"/>
                <a:ext cx="0" cy="15890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 name="直線コネクタ 50">
              <a:extLst>
                <a:ext uri="{FF2B5EF4-FFF2-40B4-BE49-F238E27FC236}">
                  <a16:creationId xmlns:a16="http://schemas.microsoft.com/office/drawing/2014/main" id="{4E7688A7-62CC-FB30-B229-6672F085D2A4}"/>
                </a:ext>
              </a:extLst>
            </p:cNvPr>
            <p:cNvCxnSpPr>
              <a:cxnSpLocks/>
            </p:cNvCxnSpPr>
            <p:nvPr/>
          </p:nvCxnSpPr>
          <p:spPr bwMode="auto">
            <a:xfrm>
              <a:off x="8399912" y="1399580"/>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 name="グループ化 57">
            <a:extLst>
              <a:ext uri="{FF2B5EF4-FFF2-40B4-BE49-F238E27FC236}">
                <a16:creationId xmlns:a16="http://schemas.microsoft.com/office/drawing/2014/main" id="{2E2B8960-14DA-D6AF-BCE1-C39EF79959C4}"/>
              </a:ext>
            </a:extLst>
          </p:cNvPr>
          <p:cNvGrpSpPr/>
          <p:nvPr/>
        </p:nvGrpSpPr>
        <p:grpSpPr>
          <a:xfrm rot="16200000" flipH="1" flipV="1">
            <a:off x="-1129306" y="4127597"/>
            <a:ext cx="2945408" cy="605982"/>
            <a:chOff x="6780117" y="932481"/>
            <a:chExt cx="2814554" cy="608139"/>
          </a:xfrm>
        </p:grpSpPr>
        <p:grpSp>
          <p:nvGrpSpPr>
            <p:cNvPr id="59" name="グループ化 58">
              <a:extLst>
                <a:ext uri="{FF2B5EF4-FFF2-40B4-BE49-F238E27FC236}">
                  <a16:creationId xmlns:a16="http://schemas.microsoft.com/office/drawing/2014/main" id="{BC53E457-9974-0C26-12B6-9788C208625D}"/>
                </a:ext>
              </a:extLst>
            </p:cNvPr>
            <p:cNvGrpSpPr/>
            <p:nvPr/>
          </p:nvGrpSpPr>
          <p:grpSpPr>
            <a:xfrm>
              <a:off x="6780117" y="932481"/>
              <a:ext cx="2814554" cy="608139"/>
              <a:chOff x="1072625" y="1341731"/>
              <a:chExt cx="2814554" cy="608139"/>
            </a:xfrm>
          </p:grpSpPr>
          <p:cxnSp>
            <p:nvCxnSpPr>
              <p:cNvPr id="64" name="直線コネクタ 63">
                <a:extLst>
                  <a:ext uri="{FF2B5EF4-FFF2-40B4-BE49-F238E27FC236}">
                    <a16:creationId xmlns:a16="http://schemas.microsoft.com/office/drawing/2014/main" id="{3A9A5783-5ED3-146B-E5F6-4D13E688FC49}"/>
                  </a:ext>
                </a:extLst>
              </p:cNvPr>
              <p:cNvCxnSpPr>
                <a:cxnSpLocks/>
              </p:cNvCxnSpPr>
              <p:nvPr/>
            </p:nvCxnSpPr>
            <p:spPr bwMode="auto">
              <a:xfrm rot="5400000">
                <a:off x="1994509" y="714218"/>
                <a:ext cx="11381" cy="185514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直線コネクタ 64">
                <a:extLst>
                  <a:ext uri="{FF2B5EF4-FFF2-40B4-BE49-F238E27FC236}">
                    <a16:creationId xmlns:a16="http://schemas.microsoft.com/office/drawing/2014/main" id="{D6D98A2C-F353-FDD6-E00B-32AAB51998D0}"/>
                  </a:ext>
                </a:extLst>
              </p:cNvPr>
              <p:cNvCxnSpPr>
                <a:cxnSpLocks/>
              </p:cNvCxnSpPr>
              <p:nvPr/>
            </p:nvCxnSpPr>
            <p:spPr bwMode="auto">
              <a:xfrm flipV="1">
                <a:off x="2927775" y="1469259"/>
                <a:ext cx="0" cy="33368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直線コネクタ 65">
                <a:extLst>
                  <a:ext uri="{FF2B5EF4-FFF2-40B4-BE49-F238E27FC236}">
                    <a16:creationId xmlns:a16="http://schemas.microsoft.com/office/drawing/2014/main" id="{3122FD3D-CEC4-CF32-49F7-41AF015D6312}"/>
                  </a:ext>
                </a:extLst>
              </p:cNvPr>
              <p:cNvCxnSpPr>
                <a:cxnSpLocks/>
              </p:cNvCxnSpPr>
              <p:nvPr/>
            </p:nvCxnSpPr>
            <p:spPr bwMode="auto">
              <a:xfrm flipV="1">
                <a:off x="3042075" y="1341731"/>
                <a:ext cx="0" cy="60813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直線コネクタ 66">
                <a:extLst>
                  <a:ext uri="{FF2B5EF4-FFF2-40B4-BE49-F238E27FC236}">
                    <a16:creationId xmlns:a16="http://schemas.microsoft.com/office/drawing/2014/main" id="{C994FE99-9782-8E26-B00C-4B228F73123A}"/>
                  </a:ext>
                </a:extLst>
              </p:cNvPr>
              <p:cNvCxnSpPr>
                <a:cxnSpLocks/>
              </p:cNvCxnSpPr>
              <p:nvPr/>
            </p:nvCxnSpPr>
            <p:spPr bwMode="auto">
              <a:xfrm rot="5400000" flipH="1">
                <a:off x="3464630" y="1213546"/>
                <a:ext cx="0" cy="84509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 name="グループ化 59">
              <a:extLst>
                <a:ext uri="{FF2B5EF4-FFF2-40B4-BE49-F238E27FC236}">
                  <a16:creationId xmlns:a16="http://schemas.microsoft.com/office/drawing/2014/main" id="{C2E381D5-0435-E08F-16A4-9BD78517704F}"/>
                </a:ext>
              </a:extLst>
            </p:cNvPr>
            <p:cNvGrpSpPr/>
            <p:nvPr/>
          </p:nvGrpSpPr>
          <p:grpSpPr>
            <a:xfrm>
              <a:off x="8822187" y="1334759"/>
              <a:ext cx="135015" cy="144274"/>
              <a:chOff x="7698305" y="683695"/>
              <a:chExt cx="135015" cy="158905"/>
            </a:xfrm>
          </p:grpSpPr>
          <p:cxnSp>
            <p:nvCxnSpPr>
              <p:cNvPr id="62" name="直線コネクタ 61">
                <a:extLst>
                  <a:ext uri="{FF2B5EF4-FFF2-40B4-BE49-F238E27FC236}">
                    <a16:creationId xmlns:a16="http://schemas.microsoft.com/office/drawing/2014/main" id="{021E5A7F-874B-8370-DC6E-EFAFAD3AEBD9}"/>
                  </a:ext>
                </a:extLst>
              </p:cNvPr>
              <p:cNvCxnSpPr/>
              <p:nvPr/>
            </p:nvCxnSpPr>
            <p:spPr bwMode="auto">
              <a:xfrm>
                <a:off x="7698305" y="763147"/>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直線コネクタ 62">
                <a:extLst>
                  <a:ext uri="{FF2B5EF4-FFF2-40B4-BE49-F238E27FC236}">
                    <a16:creationId xmlns:a16="http://schemas.microsoft.com/office/drawing/2014/main" id="{69DC41CC-757C-4B4E-260E-60C26BB142FB}"/>
                  </a:ext>
                </a:extLst>
              </p:cNvPr>
              <p:cNvCxnSpPr>
                <a:cxnSpLocks/>
              </p:cNvCxnSpPr>
              <p:nvPr/>
            </p:nvCxnSpPr>
            <p:spPr bwMode="auto">
              <a:xfrm>
                <a:off x="7765812" y="683695"/>
                <a:ext cx="0" cy="15890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61" name="直線コネクタ 60">
              <a:extLst>
                <a:ext uri="{FF2B5EF4-FFF2-40B4-BE49-F238E27FC236}">
                  <a16:creationId xmlns:a16="http://schemas.microsoft.com/office/drawing/2014/main" id="{BB89B2EE-1761-6680-86D1-9C2ECC079AB0}"/>
                </a:ext>
              </a:extLst>
            </p:cNvPr>
            <p:cNvCxnSpPr>
              <a:cxnSpLocks/>
            </p:cNvCxnSpPr>
            <p:nvPr/>
          </p:nvCxnSpPr>
          <p:spPr bwMode="auto">
            <a:xfrm>
              <a:off x="8399912" y="1399580"/>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68" name="直線コネクタ 67">
            <a:extLst>
              <a:ext uri="{FF2B5EF4-FFF2-40B4-BE49-F238E27FC236}">
                <a16:creationId xmlns:a16="http://schemas.microsoft.com/office/drawing/2014/main" id="{FCD8848A-2A12-7051-782A-636759288F52}"/>
              </a:ext>
            </a:extLst>
          </p:cNvPr>
          <p:cNvCxnSpPr>
            <a:cxnSpLocks/>
          </p:cNvCxnSpPr>
          <p:nvPr/>
        </p:nvCxnSpPr>
        <p:spPr bwMode="auto">
          <a:xfrm flipH="1">
            <a:off x="9929146" y="5907547"/>
            <a:ext cx="191779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9" name="テキスト ボックス 68">
            <a:extLst>
              <a:ext uri="{FF2B5EF4-FFF2-40B4-BE49-F238E27FC236}">
                <a16:creationId xmlns:a16="http://schemas.microsoft.com/office/drawing/2014/main" id="{3BD7CDC8-C98F-C4DF-4E23-0D4E5FADC825}"/>
              </a:ext>
            </a:extLst>
          </p:cNvPr>
          <p:cNvSpPr txBox="1"/>
          <p:nvPr/>
        </p:nvSpPr>
        <p:spPr>
          <a:xfrm>
            <a:off x="587541" y="2819074"/>
            <a:ext cx="628698"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400" dirty="0">
                <a:solidFill>
                  <a:schemeClr val="tx1"/>
                </a:solidFill>
                <a:latin typeface="MS UI Gothic" panose="020B0600070205080204" pitchFamily="50" charset="-128"/>
                <a:ea typeface="MS UI Gothic" panose="020B0600070205080204" pitchFamily="50" charset="-128"/>
              </a:rPr>
              <a:t>0 V</a:t>
            </a: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70" name="テキスト ボックス 69">
            <a:extLst>
              <a:ext uri="{FF2B5EF4-FFF2-40B4-BE49-F238E27FC236}">
                <a16:creationId xmlns:a16="http://schemas.microsoft.com/office/drawing/2014/main" id="{78C366A5-358F-B080-AF39-9068BDF20F0A}"/>
              </a:ext>
            </a:extLst>
          </p:cNvPr>
          <p:cNvSpPr txBox="1"/>
          <p:nvPr/>
        </p:nvSpPr>
        <p:spPr>
          <a:xfrm>
            <a:off x="7849647" y="5650490"/>
            <a:ext cx="936475"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altLang="ja-JP" sz="2400" dirty="0">
                <a:solidFill>
                  <a:srgbClr val="FF0000"/>
                </a:solidFill>
                <a:latin typeface="MS UI Gothic" panose="020B0600070205080204" pitchFamily="50" charset="-128"/>
                <a:ea typeface="MS UI Gothic" panose="020B0600070205080204" pitchFamily="50" charset="-128"/>
              </a:rPr>
              <a:t>30</a:t>
            </a:r>
            <a:r>
              <a:rPr kumimoji="1" lang="en-US" altLang="ja-JP" sz="2400" dirty="0">
                <a:solidFill>
                  <a:srgbClr val="FF0000"/>
                </a:solidFill>
                <a:latin typeface="MS UI Gothic" panose="020B0600070205080204" pitchFamily="50" charset="-128"/>
                <a:ea typeface="MS UI Gothic" panose="020B0600070205080204" pitchFamily="50" charset="-128"/>
              </a:rPr>
              <a:t>0 V</a:t>
            </a:r>
            <a:endParaRPr kumimoji="1" lang="ja-JP" altLang="en-US" sz="2400" dirty="0">
              <a:solidFill>
                <a:srgbClr val="FF0000"/>
              </a:solidFill>
              <a:latin typeface="MS UI Gothic" panose="020B0600070205080204" pitchFamily="50" charset="-128"/>
              <a:ea typeface="MS UI Gothic" panose="020B0600070205080204" pitchFamily="50" charset="-128"/>
            </a:endParaRPr>
          </a:p>
        </p:txBody>
      </p:sp>
      <p:sp>
        <p:nvSpPr>
          <p:cNvPr id="71" name="テキスト ボックス 70">
            <a:extLst>
              <a:ext uri="{FF2B5EF4-FFF2-40B4-BE49-F238E27FC236}">
                <a16:creationId xmlns:a16="http://schemas.microsoft.com/office/drawing/2014/main" id="{90AE81AF-1845-2036-A782-2DDFCA403CE3}"/>
              </a:ext>
            </a:extLst>
          </p:cNvPr>
          <p:cNvSpPr txBox="1"/>
          <p:nvPr/>
        </p:nvSpPr>
        <p:spPr>
          <a:xfrm>
            <a:off x="3753422" y="5650489"/>
            <a:ext cx="936474"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altLang="ja-JP" sz="2400" dirty="0">
                <a:solidFill>
                  <a:srgbClr val="FF00FF"/>
                </a:solidFill>
                <a:latin typeface="MS UI Gothic" panose="020B0600070205080204" pitchFamily="50" charset="-128"/>
                <a:ea typeface="MS UI Gothic" panose="020B0600070205080204" pitchFamily="50" charset="-128"/>
              </a:rPr>
              <a:t>30</a:t>
            </a:r>
            <a:r>
              <a:rPr kumimoji="1" lang="en-US" altLang="ja-JP" sz="2400" dirty="0">
                <a:solidFill>
                  <a:srgbClr val="FF00FF"/>
                </a:solidFill>
                <a:latin typeface="MS UI Gothic" panose="020B0600070205080204" pitchFamily="50" charset="-128"/>
                <a:ea typeface="MS UI Gothic" panose="020B0600070205080204" pitchFamily="50" charset="-128"/>
              </a:rPr>
              <a:t>0 V</a:t>
            </a:r>
            <a:endParaRPr kumimoji="1" lang="ja-JP" altLang="en-US" sz="2400" dirty="0">
              <a:solidFill>
                <a:srgbClr val="FF00FF"/>
              </a:solidFill>
              <a:latin typeface="MS UI Gothic" panose="020B0600070205080204" pitchFamily="50" charset="-128"/>
              <a:ea typeface="MS UI Gothic" panose="020B0600070205080204" pitchFamily="50" charset="-128"/>
            </a:endParaRPr>
          </a:p>
        </p:txBody>
      </p:sp>
      <mc:AlternateContent xmlns:mc="http://schemas.openxmlformats.org/markup-compatibility/2006" xmlns:a14="http://schemas.microsoft.com/office/drawing/2010/main">
        <mc:Choice Requires="a14">
          <p:sp>
            <p:nvSpPr>
              <p:cNvPr id="72" name="テキスト ボックス 71">
                <a:extLst>
                  <a:ext uri="{FF2B5EF4-FFF2-40B4-BE49-F238E27FC236}">
                    <a16:creationId xmlns:a16="http://schemas.microsoft.com/office/drawing/2014/main" id="{4CCF1A45-DA7E-F709-D1C2-0B699610D055}"/>
                  </a:ext>
                </a:extLst>
              </p:cNvPr>
              <p:cNvSpPr txBox="1"/>
              <p:nvPr/>
            </p:nvSpPr>
            <p:spPr>
              <a:xfrm rot="16200000">
                <a:off x="-862067" y="3377631"/>
                <a:ext cx="1970668"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14:m>
                  <m:oMathPara xmlns:m="http://schemas.openxmlformats.org/officeDocument/2006/math">
                    <m:oMathParaPr>
                      <m:jc m:val="left"/>
                    </m:oMathParaPr>
                    <m:oMath xmlns:m="http://schemas.openxmlformats.org/officeDocument/2006/math">
                      <m:r>
                        <m:rPr>
                          <m:sty m:val="p"/>
                        </m:rPr>
                        <a:rPr kumimoji="1" lang="en-US" altLang="ja-JP" sz="2400" b="0" i="0" smtClean="0">
                          <a:latin typeface="Cambria Math" panose="02040503050406030204" pitchFamily="18" charset="0"/>
                          <a:ea typeface="MS UI Gothic" panose="020B0600070205080204" pitchFamily="50" charset="-128"/>
                        </a:rPr>
                        <m:t>Δ</m:t>
                      </m:r>
                      <m:sSub>
                        <m:sSubPr>
                          <m:ctrlPr>
                            <a:rPr kumimoji="1" lang="en-US" altLang="ja-JP" sz="2400" b="0" i="1" smtClean="0">
                              <a:latin typeface="Cambria Math" panose="02040503050406030204" pitchFamily="18" charset="0"/>
                              <a:ea typeface="MS UI Gothic" panose="020B0600070205080204" pitchFamily="50" charset="-128"/>
                            </a:rPr>
                          </m:ctrlPr>
                        </m:sSubPr>
                        <m:e>
                          <m:r>
                            <a:rPr kumimoji="1" lang="en-US" altLang="ja-JP" sz="2400" b="0" i="1" smtClean="0">
                              <a:latin typeface="Cambria Math" panose="02040503050406030204" pitchFamily="18" charset="0"/>
                              <a:ea typeface="MS UI Gothic" panose="020B0600070205080204" pitchFamily="50" charset="-128"/>
                            </a:rPr>
                            <m:t>𝜙</m:t>
                          </m:r>
                        </m:e>
                        <m:sub>
                          <m:r>
                            <a:rPr kumimoji="1" lang="en-US" altLang="ja-JP" sz="2400" b="0" i="1" smtClean="0">
                              <a:latin typeface="Cambria Math" panose="02040503050406030204" pitchFamily="18" charset="0"/>
                              <a:ea typeface="MS UI Gothic" panose="020B0600070205080204" pitchFamily="50" charset="-128"/>
                            </a:rPr>
                            <m:t>1</m:t>
                          </m:r>
                        </m:sub>
                      </m:sSub>
                      <m:r>
                        <a:rPr kumimoji="1" lang="en-US" altLang="ja-JP" sz="2400" b="0" i="1" smtClean="0">
                          <a:latin typeface="Cambria Math" panose="02040503050406030204" pitchFamily="18" charset="0"/>
                          <a:ea typeface="MS UI Gothic" panose="020B0600070205080204" pitchFamily="50" charset="-128"/>
                        </a:rPr>
                        <m:t>=300 </m:t>
                      </m:r>
                      <m:r>
                        <m:rPr>
                          <m:sty m:val="p"/>
                        </m:rPr>
                        <a:rPr kumimoji="1" lang="en-US" altLang="ja-JP" sz="2400" b="0" i="0" smtClean="0">
                          <a:latin typeface="Cambria Math" panose="02040503050406030204" pitchFamily="18" charset="0"/>
                          <a:ea typeface="MS UI Gothic" panose="020B0600070205080204" pitchFamily="50" charset="-128"/>
                        </a:rPr>
                        <m:t>V</m:t>
                      </m:r>
                    </m:oMath>
                  </m:oMathPara>
                </a14:m>
                <a:endParaRPr kumimoji="1" lang="ja-JP" altLang="en-US" sz="2400" dirty="0">
                  <a:latin typeface="MS UI Gothic" panose="020B0600070205080204" pitchFamily="50" charset="-128"/>
                  <a:ea typeface="MS UI Gothic" panose="020B0600070205080204" pitchFamily="50" charset="-128"/>
                </a:endParaRPr>
              </a:p>
            </p:txBody>
          </p:sp>
        </mc:Choice>
        <mc:Fallback xmlns="">
          <p:sp>
            <p:nvSpPr>
              <p:cNvPr id="72" name="テキスト ボックス 71">
                <a:extLst>
                  <a:ext uri="{FF2B5EF4-FFF2-40B4-BE49-F238E27FC236}">
                    <a16:creationId xmlns:a16="http://schemas.microsoft.com/office/drawing/2014/main" id="{4CCF1A45-DA7E-F709-D1C2-0B699610D055}"/>
                  </a:ext>
                </a:extLst>
              </p:cNvPr>
              <p:cNvSpPr txBox="1">
                <a:spLocks noRot="1" noChangeAspect="1" noMove="1" noResize="1" noEditPoints="1" noAdjustHandles="1" noChangeArrowheads="1" noChangeShapeType="1" noTextEdit="1"/>
              </p:cNvSpPr>
              <p:nvPr/>
            </p:nvSpPr>
            <p:spPr>
              <a:xfrm rot="16200000">
                <a:off x="-862067" y="3377631"/>
                <a:ext cx="1970668" cy="461665"/>
              </a:xfrm>
              <a:prstGeom prst="rect">
                <a:avLst/>
              </a:prstGeom>
              <a:blipFill>
                <a:blip r:embed="rId4"/>
                <a:stretch>
                  <a:fillRect r="-14815"/>
                </a:stretch>
              </a:blipFill>
              <a:ln w="6350" cap="flat" cmpd="sng" algn="ctr">
                <a:no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3" name="テキスト ボックス 72">
                <a:extLst>
                  <a:ext uri="{FF2B5EF4-FFF2-40B4-BE49-F238E27FC236}">
                    <a16:creationId xmlns:a16="http://schemas.microsoft.com/office/drawing/2014/main" id="{2230E8F8-5C1C-1F61-1AD4-0119011FACE7}"/>
                  </a:ext>
                </a:extLst>
              </p:cNvPr>
              <p:cNvSpPr txBox="1"/>
              <p:nvPr/>
            </p:nvSpPr>
            <p:spPr>
              <a:xfrm rot="16200000">
                <a:off x="11008963" y="3296185"/>
                <a:ext cx="1977785"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14:m>
                  <m:oMathPara xmlns:m="http://schemas.openxmlformats.org/officeDocument/2006/math">
                    <m:oMathParaPr>
                      <m:jc m:val="left"/>
                    </m:oMathParaPr>
                    <m:oMath xmlns:m="http://schemas.openxmlformats.org/officeDocument/2006/math">
                      <m:r>
                        <m:rPr>
                          <m:sty m:val="p"/>
                        </m:rPr>
                        <a:rPr kumimoji="1" lang="en-US" altLang="ja-JP" sz="2400" b="0" i="0" smtClean="0">
                          <a:latin typeface="Cambria Math" panose="02040503050406030204" pitchFamily="18" charset="0"/>
                          <a:ea typeface="MS UI Gothic" panose="020B0600070205080204" pitchFamily="50" charset="-128"/>
                        </a:rPr>
                        <m:t>Δ</m:t>
                      </m:r>
                      <m:sSub>
                        <m:sSubPr>
                          <m:ctrlPr>
                            <a:rPr kumimoji="1" lang="en-US" altLang="ja-JP" sz="2400" b="0" i="1" smtClean="0">
                              <a:latin typeface="Cambria Math" panose="02040503050406030204" pitchFamily="18" charset="0"/>
                              <a:ea typeface="MS UI Gothic" panose="020B0600070205080204" pitchFamily="50" charset="-128"/>
                            </a:rPr>
                          </m:ctrlPr>
                        </m:sSubPr>
                        <m:e>
                          <m:r>
                            <a:rPr kumimoji="1" lang="en-US" altLang="ja-JP" sz="2400" b="0" i="1" smtClean="0">
                              <a:latin typeface="Cambria Math" panose="02040503050406030204" pitchFamily="18" charset="0"/>
                              <a:ea typeface="MS UI Gothic" panose="020B0600070205080204" pitchFamily="50" charset="-128"/>
                            </a:rPr>
                            <m:t>𝜙</m:t>
                          </m:r>
                        </m:e>
                        <m:sub>
                          <m:r>
                            <a:rPr kumimoji="1" lang="en-US" altLang="ja-JP" sz="2400" b="0" i="1" smtClean="0">
                              <a:latin typeface="Cambria Math" panose="02040503050406030204" pitchFamily="18" charset="0"/>
                              <a:ea typeface="MS UI Gothic" panose="020B0600070205080204" pitchFamily="50" charset="-128"/>
                            </a:rPr>
                            <m:t>2</m:t>
                          </m:r>
                        </m:sub>
                      </m:sSub>
                      <m:r>
                        <a:rPr kumimoji="1" lang="en-US" altLang="ja-JP" sz="2400" b="0" i="1" smtClean="0">
                          <a:latin typeface="Cambria Math" panose="02040503050406030204" pitchFamily="18" charset="0"/>
                          <a:ea typeface="MS UI Gothic" panose="020B0600070205080204" pitchFamily="50" charset="-128"/>
                        </a:rPr>
                        <m:t>=300 </m:t>
                      </m:r>
                      <m:r>
                        <m:rPr>
                          <m:sty m:val="p"/>
                        </m:rPr>
                        <a:rPr kumimoji="1" lang="en-US" altLang="ja-JP" sz="2400" b="0" i="0" smtClean="0">
                          <a:latin typeface="Cambria Math" panose="02040503050406030204" pitchFamily="18" charset="0"/>
                          <a:ea typeface="MS UI Gothic" panose="020B0600070205080204" pitchFamily="50" charset="-128"/>
                        </a:rPr>
                        <m:t>V</m:t>
                      </m:r>
                    </m:oMath>
                  </m:oMathPara>
                </a14:m>
                <a:endParaRPr kumimoji="1" lang="ja-JP" altLang="en-US" sz="2400" dirty="0">
                  <a:latin typeface="MS UI Gothic" panose="020B0600070205080204" pitchFamily="50" charset="-128"/>
                  <a:ea typeface="MS UI Gothic" panose="020B0600070205080204" pitchFamily="50" charset="-128"/>
                </a:endParaRPr>
              </a:p>
            </p:txBody>
          </p:sp>
        </mc:Choice>
        <mc:Fallback xmlns="">
          <p:sp>
            <p:nvSpPr>
              <p:cNvPr id="73" name="テキスト ボックス 72">
                <a:extLst>
                  <a:ext uri="{FF2B5EF4-FFF2-40B4-BE49-F238E27FC236}">
                    <a16:creationId xmlns:a16="http://schemas.microsoft.com/office/drawing/2014/main" id="{2230E8F8-5C1C-1F61-1AD4-0119011FACE7}"/>
                  </a:ext>
                </a:extLst>
              </p:cNvPr>
              <p:cNvSpPr txBox="1">
                <a:spLocks noRot="1" noChangeAspect="1" noMove="1" noResize="1" noEditPoints="1" noAdjustHandles="1" noChangeArrowheads="1" noChangeShapeType="1" noTextEdit="1"/>
              </p:cNvSpPr>
              <p:nvPr/>
            </p:nvSpPr>
            <p:spPr>
              <a:xfrm rot="16200000">
                <a:off x="11008963" y="3296185"/>
                <a:ext cx="1977785" cy="461665"/>
              </a:xfrm>
              <a:prstGeom prst="rect">
                <a:avLst/>
              </a:prstGeom>
              <a:blipFill>
                <a:blip r:embed="rId5"/>
                <a:stretch>
                  <a:fillRect r="-14815"/>
                </a:stretch>
              </a:blipFill>
              <a:ln w="6350" cap="flat" cmpd="sng" algn="ctr">
                <a:noFill/>
                <a:prstDash val="solid"/>
                <a:miter lim="800000"/>
              </a:ln>
              <a:effectLst/>
            </p:spPr>
            <p:txBody>
              <a:bodyPr/>
              <a:lstStyle/>
              <a:p>
                <a:r>
                  <a:rPr lang="ja-JP" altLang="en-US">
                    <a:noFill/>
                  </a:rPr>
                  <a:t> </a:t>
                </a:r>
              </a:p>
            </p:txBody>
          </p:sp>
        </mc:Fallback>
      </mc:AlternateContent>
      <p:sp>
        <p:nvSpPr>
          <p:cNvPr id="74" name="テキスト ボックス 73">
            <a:extLst>
              <a:ext uri="{FF2B5EF4-FFF2-40B4-BE49-F238E27FC236}">
                <a16:creationId xmlns:a16="http://schemas.microsoft.com/office/drawing/2014/main" id="{821980D8-0CB7-4E0B-56B7-E7EB18E0E35A}"/>
              </a:ext>
            </a:extLst>
          </p:cNvPr>
          <p:cNvSpPr txBox="1"/>
          <p:nvPr/>
        </p:nvSpPr>
        <p:spPr>
          <a:xfrm>
            <a:off x="274873" y="4979994"/>
            <a:ext cx="697627" cy="707886"/>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第１</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電源</a:t>
            </a:r>
          </a:p>
        </p:txBody>
      </p:sp>
      <p:sp>
        <p:nvSpPr>
          <p:cNvPr id="75" name="テキスト ボックス 74">
            <a:extLst>
              <a:ext uri="{FF2B5EF4-FFF2-40B4-BE49-F238E27FC236}">
                <a16:creationId xmlns:a16="http://schemas.microsoft.com/office/drawing/2014/main" id="{ACBAC35B-0782-C3E5-8281-AF8512352EA9}"/>
              </a:ext>
            </a:extLst>
          </p:cNvPr>
          <p:cNvSpPr txBox="1"/>
          <p:nvPr/>
        </p:nvSpPr>
        <p:spPr>
          <a:xfrm>
            <a:off x="11219288" y="4913001"/>
            <a:ext cx="697627" cy="707886"/>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第２</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電源</a:t>
            </a:r>
          </a:p>
        </p:txBody>
      </p:sp>
      <p:sp>
        <p:nvSpPr>
          <p:cNvPr id="76" name="円: 塗りつぶしなし 75">
            <a:extLst>
              <a:ext uri="{FF2B5EF4-FFF2-40B4-BE49-F238E27FC236}">
                <a16:creationId xmlns:a16="http://schemas.microsoft.com/office/drawing/2014/main" id="{13C506E6-2982-8245-65EC-17099E0B1B9C}"/>
              </a:ext>
            </a:extLst>
          </p:cNvPr>
          <p:cNvSpPr/>
          <p:nvPr/>
        </p:nvSpPr>
        <p:spPr>
          <a:xfrm>
            <a:off x="4761953" y="2645480"/>
            <a:ext cx="826683" cy="826683"/>
          </a:xfrm>
          <a:prstGeom prst="donut">
            <a:avLst>
              <a:gd name="adj" fmla="val 7207"/>
            </a:avLst>
          </a:prstGeom>
          <a:solidFill>
            <a:srgbClr val="00B0F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cxnSp>
        <p:nvCxnSpPr>
          <p:cNvPr id="78" name="直線コネクタ 77">
            <a:extLst>
              <a:ext uri="{FF2B5EF4-FFF2-40B4-BE49-F238E27FC236}">
                <a16:creationId xmlns:a16="http://schemas.microsoft.com/office/drawing/2014/main" id="{F0D9C08A-04A0-4344-8960-19EAFCB8037E}"/>
              </a:ext>
            </a:extLst>
          </p:cNvPr>
          <p:cNvCxnSpPr>
            <a:cxnSpLocks/>
          </p:cNvCxnSpPr>
          <p:nvPr/>
        </p:nvCxnSpPr>
        <p:spPr>
          <a:xfrm>
            <a:off x="8520876" y="4044147"/>
            <a:ext cx="0" cy="60884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4">
            <a:extLst>
              <a:ext uri="{FF2B5EF4-FFF2-40B4-BE49-F238E27FC236}">
                <a16:creationId xmlns:a16="http://schemas.microsoft.com/office/drawing/2014/main" id="{6979823A-273C-8CF0-78EC-20E74B495555}"/>
              </a:ext>
            </a:extLst>
          </p:cNvPr>
          <p:cNvSpPr>
            <a:spLocks noGrp="1"/>
          </p:cNvSpPr>
          <p:nvPr>
            <p:ph type="sldNum" sz="quarter" idx="4"/>
          </p:nvPr>
        </p:nvSpPr>
        <p:spPr/>
        <p:txBody>
          <a:bodyPr/>
          <a:lstStyle/>
          <a:p>
            <a:r>
              <a:rPr lang="en-US" altLang="ja-JP"/>
              <a:t>P. </a:t>
            </a:r>
            <a:fld id="{46905B5D-1FC7-487A-AD75-007BD4BDDA5E}" type="slidenum">
              <a:rPr lang="ja-JP" altLang="en-US" smtClean="0"/>
              <a:pPr/>
              <a:t>56</a:t>
            </a:fld>
            <a:endParaRPr lang="ja-JP" altLang="en-US" b="1" dirty="0"/>
          </a:p>
        </p:txBody>
      </p:sp>
    </p:spTree>
    <p:extLst>
      <p:ext uri="{BB962C8B-B14F-4D97-AF65-F5344CB8AC3E}">
        <p14:creationId xmlns:p14="http://schemas.microsoft.com/office/powerpoint/2010/main" val="9039216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B5736-2DA4-31AE-B0A9-212E2190840C}"/>
            </a:ext>
          </a:extLst>
        </p:cNvPr>
        <p:cNvGrpSpPr/>
        <p:nvPr/>
      </p:nvGrpSpPr>
      <p:grpSpPr>
        <a:xfrm>
          <a:off x="0" y="0"/>
          <a:ext cx="0" cy="0"/>
          <a:chOff x="0" y="0"/>
          <a:chExt cx="0" cy="0"/>
        </a:xfrm>
      </p:grpSpPr>
      <p:sp>
        <p:nvSpPr>
          <p:cNvPr id="6" name="四角形: 上の 2 つの角を切り取る 5">
            <a:extLst>
              <a:ext uri="{FF2B5EF4-FFF2-40B4-BE49-F238E27FC236}">
                <a16:creationId xmlns:a16="http://schemas.microsoft.com/office/drawing/2014/main" id="{529F52BE-B76E-B3E6-431F-5E08976FE2F0}"/>
              </a:ext>
            </a:extLst>
          </p:cNvPr>
          <p:cNvSpPr/>
          <p:nvPr/>
        </p:nvSpPr>
        <p:spPr>
          <a:xfrm rot="10800000">
            <a:off x="684912" y="4423267"/>
            <a:ext cx="10830222" cy="1680474"/>
          </a:xfrm>
          <a:prstGeom prst="snip2SameRect">
            <a:avLst>
              <a:gd name="adj1" fmla="val 50000"/>
              <a:gd name="adj2" fmla="val 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pic>
        <p:nvPicPr>
          <p:cNvPr id="73" name="図 72">
            <a:extLst>
              <a:ext uri="{FF2B5EF4-FFF2-40B4-BE49-F238E27FC236}">
                <a16:creationId xmlns:a16="http://schemas.microsoft.com/office/drawing/2014/main" id="{FC10C9EB-8327-BFAF-D95C-49A99374A9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58480" flipH="1">
            <a:off x="8348629" y="4132689"/>
            <a:ext cx="3080874" cy="1680476"/>
          </a:xfrm>
          <a:prstGeom prst="rect">
            <a:avLst/>
          </a:prstGeom>
        </p:spPr>
      </p:pic>
      <p:sp>
        <p:nvSpPr>
          <p:cNvPr id="2" name="コンテンツ プレースホルダー 1">
            <a:extLst>
              <a:ext uri="{FF2B5EF4-FFF2-40B4-BE49-F238E27FC236}">
                <a16:creationId xmlns:a16="http://schemas.microsoft.com/office/drawing/2014/main" id="{443912A7-D234-FAED-AB3A-B572C5DBF1F8}"/>
              </a:ext>
            </a:extLst>
          </p:cNvPr>
          <p:cNvSpPr>
            <a:spLocks noGrp="1"/>
          </p:cNvSpPr>
          <p:nvPr>
            <p:ph idx="1"/>
          </p:nvPr>
        </p:nvSpPr>
        <p:spPr/>
        <p:txBody>
          <a:bodyPr/>
          <a:lstStyle/>
          <a:p>
            <a:pPr marL="0" indent="0">
              <a:buNone/>
            </a:pPr>
            <a:r>
              <a:rPr lang="ja-JP" altLang="en-US" b="1" dirty="0"/>
              <a:t>（６</a:t>
            </a:r>
            <a:r>
              <a:rPr kumimoji="1" lang="ja-JP" altLang="en-US" b="1" dirty="0"/>
              <a:t>）</a:t>
            </a:r>
            <a:r>
              <a:rPr lang="ja-JP" altLang="en-US" b="1" dirty="0"/>
              <a:t> ２台目の第２電源への受け渡し後処理 および ３台目の受け入れ準備</a:t>
            </a:r>
            <a:endParaRPr kumimoji="1" lang="en-US" altLang="ja-JP" b="1" dirty="0"/>
          </a:p>
          <a:p>
            <a:pPr>
              <a:buFont typeface="Wingdings" panose="05000000000000000000" pitchFamily="2" charset="2"/>
              <a:buChar char="Ø"/>
            </a:pPr>
            <a:r>
              <a:rPr lang="ja-JP" altLang="en-US" dirty="0"/>
              <a:t>２台目が</a:t>
            </a:r>
            <a:r>
              <a:rPr kumimoji="1" lang="ja-JP" altLang="en-US" dirty="0"/>
              <a:t>第２電源のバスバーに移動し終えるまで待つ．</a:t>
            </a:r>
            <a:endParaRPr kumimoji="1" lang="en-US" altLang="ja-JP" dirty="0"/>
          </a:p>
          <a:p>
            <a:pPr>
              <a:buFont typeface="Wingdings" panose="05000000000000000000" pitchFamily="2" charset="2"/>
              <a:buChar char="Ø"/>
            </a:pPr>
            <a:r>
              <a:rPr lang="ja-JP" altLang="en-US" dirty="0"/>
              <a:t>スイッチ</a:t>
            </a:r>
            <a:r>
              <a:rPr lang="en-US" altLang="ja-JP" dirty="0"/>
              <a:t>OFF</a:t>
            </a:r>
            <a:r>
              <a:rPr lang="ja-JP" altLang="en-US" dirty="0"/>
              <a:t>でバスバーを分離する．第２電源のみで</a:t>
            </a:r>
            <a:r>
              <a:rPr lang="ja-JP" altLang="en-US" u="sng" dirty="0"/>
              <a:t>１台目と２台目</a:t>
            </a:r>
            <a:r>
              <a:rPr lang="ja-JP" altLang="en-US" dirty="0"/>
              <a:t>を電着する状態になる．</a:t>
            </a:r>
            <a:endParaRPr lang="en-US" altLang="ja-JP" dirty="0"/>
          </a:p>
          <a:p>
            <a:pPr>
              <a:buFont typeface="Wingdings" panose="05000000000000000000" pitchFamily="2" charset="2"/>
              <a:buChar char="Ø"/>
            </a:pPr>
            <a:r>
              <a:rPr lang="ja-JP" altLang="en-US" dirty="0"/>
              <a:t>第１電源の出力をゼロにする（下図）．</a:t>
            </a:r>
          </a:p>
          <a:p>
            <a:pPr>
              <a:buFont typeface="Wingdings" panose="05000000000000000000" pitchFamily="2" charset="2"/>
              <a:buChar char="Ø"/>
            </a:pPr>
            <a:r>
              <a:rPr kumimoji="1" lang="ja-JP" altLang="en-US" dirty="0"/>
              <a:t>（短い槽の場合，１台目が出槽する．）</a:t>
            </a:r>
            <a:endParaRPr kumimoji="1" lang="en-US" altLang="ja-JP" dirty="0"/>
          </a:p>
          <a:p>
            <a:pPr marL="0" indent="0">
              <a:buNone/>
            </a:pPr>
            <a:br>
              <a:rPr kumimoji="1" lang="en-US" altLang="ja-JP" dirty="0"/>
            </a:br>
            <a:endParaRPr kumimoji="1" lang="ja-JP" altLang="en-US" dirty="0"/>
          </a:p>
        </p:txBody>
      </p:sp>
      <p:sp>
        <p:nvSpPr>
          <p:cNvPr id="3" name="タイトル 2">
            <a:extLst>
              <a:ext uri="{FF2B5EF4-FFF2-40B4-BE49-F238E27FC236}">
                <a16:creationId xmlns:a16="http://schemas.microsoft.com/office/drawing/2014/main" id="{A97488B4-BCEF-CA93-7F1E-81BFE5FF0F88}"/>
              </a:ext>
            </a:extLst>
          </p:cNvPr>
          <p:cNvSpPr>
            <a:spLocks noGrp="1"/>
          </p:cNvSpPr>
          <p:nvPr>
            <p:ph type="title"/>
          </p:nvPr>
        </p:nvSpPr>
        <p:spPr/>
        <p:txBody>
          <a:bodyPr/>
          <a:lstStyle/>
          <a:p>
            <a:r>
              <a:rPr lang="ja-JP" altLang="en-US" dirty="0"/>
              <a:t>連続入槽する２段電源の実ライン電着槽回路（続き）</a:t>
            </a:r>
            <a:endParaRPr kumimoji="1" lang="ja-JP" altLang="en-US" dirty="0"/>
          </a:p>
        </p:txBody>
      </p:sp>
      <p:sp>
        <p:nvSpPr>
          <p:cNvPr id="5" name="楕円 4">
            <a:extLst>
              <a:ext uri="{FF2B5EF4-FFF2-40B4-BE49-F238E27FC236}">
                <a16:creationId xmlns:a16="http://schemas.microsoft.com/office/drawing/2014/main" id="{2186127F-AE80-F66E-5080-25A7CBE40A2F}"/>
              </a:ext>
            </a:extLst>
          </p:cNvPr>
          <p:cNvSpPr/>
          <p:nvPr/>
        </p:nvSpPr>
        <p:spPr>
          <a:xfrm>
            <a:off x="5282729" y="2342146"/>
            <a:ext cx="1989221" cy="433136"/>
          </a:xfrm>
          <a:prstGeom prst="ellipse">
            <a:avLst/>
          </a:prstGeom>
          <a:solidFill>
            <a:srgbClr val="40404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rgbClr val="FFFF00"/>
                </a:solidFill>
                <a:latin typeface="MS UI Gothic" panose="020B0600070205080204" pitchFamily="50" charset="-128"/>
                <a:ea typeface="MS UI Gothic" panose="020B0600070205080204" pitchFamily="50" charset="-128"/>
              </a:rPr>
              <a:t>質疑応答</a:t>
            </a:r>
            <a:endParaRPr kumimoji="1" lang="ja-JP" altLang="en-US" sz="2400" dirty="0">
              <a:solidFill>
                <a:srgbClr val="FFFF00"/>
              </a:solidFill>
              <a:latin typeface="MS UI Gothic" panose="020B0600070205080204" pitchFamily="50" charset="-128"/>
              <a:ea typeface="MS UI Gothic" panose="020B0600070205080204" pitchFamily="50" charset="-128"/>
            </a:endParaRPr>
          </a:p>
        </p:txBody>
      </p:sp>
      <p:pic>
        <p:nvPicPr>
          <p:cNvPr id="7" name="図 6">
            <a:extLst>
              <a:ext uri="{FF2B5EF4-FFF2-40B4-BE49-F238E27FC236}">
                <a16:creationId xmlns:a16="http://schemas.microsoft.com/office/drawing/2014/main" id="{3B1A67FF-5EB0-B883-3197-7343B2C3F2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091439" y="4250897"/>
            <a:ext cx="3080874" cy="1680476"/>
          </a:xfrm>
          <a:prstGeom prst="rect">
            <a:avLst/>
          </a:prstGeom>
        </p:spPr>
      </p:pic>
      <p:sp>
        <p:nvSpPr>
          <p:cNvPr id="8" name="四角形: 角を丸くする 7">
            <a:extLst>
              <a:ext uri="{FF2B5EF4-FFF2-40B4-BE49-F238E27FC236}">
                <a16:creationId xmlns:a16="http://schemas.microsoft.com/office/drawing/2014/main" id="{4A34EB6A-44E0-0DAD-B53C-53AD81A7FB31}"/>
              </a:ext>
            </a:extLst>
          </p:cNvPr>
          <p:cNvSpPr/>
          <p:nvPr/>
        </p:nvSpPr>
        <p:spPr>
          <a:xfrm>
            <a:off x="10238760" y="4423267"/>
            <a:ext cx="252749" cy="1175274"/>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9" name="四角形: 角を丸くする 8">
            <a:extLst>
              <a:ext uri="{FF2B5EF4-FFF2-40B4-BE49-F238E27FC236}">
                <a16:creationId xmlns:a16="http://schemas.microsoft.com/office/drawing/2014/main" id="{1B37D0C0-2F27-257F-8C73-C62E086ED5A7}"/>
              </a:ext>
            </a:extLst>
          </p:cNvPr>
          <p:cNvSpPr/>
          <p:nvPr/>
        </p:nvSpPr>
        <p:spPr>
          <a:xfrm>
            <a:off x="9215134" y="4423267"/>
            <a:ext cx="252753" cy="1175274"/>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0" name="四角形: 角を丸くする 9">
            <a:extLst>
              <a:ext uri="{FF2B5EF4-FFF2-40B4-BE49-F238E27FC236}">
                <a16:creationId xmlns:a16="http://schemas.microsoft.com/office/drawing/2014/main" id="{DDF7AF91-E205-11CE-B1F4-0AD6FF81D81E}"/>
              </a:ext>
            </a:extLst>
          </p:cNvPr>
          <p:cNvSpPr/>
          <p:nvPr/>
        </p:nvSpPr>
        <p:spPr>
          <a:xfrm>
            <a:off x="8191509" y="4423265"/>
            <a:ext cx="252753" cy="1175274"/>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1" name="四角形: 角を丸くする 10">
            <a:extLst>
              <a:ext uri="{FF2B5EF4-FFF2-40B4-BE49-F238E27FC236}">
                <a16:creationId xmlns:a16="http://schemas.microsoft.com/office/drawing/2014/main" id="{ACBC6B90-5A7B-4659-45DC-5F2A89CBC1D4}"/>
              </a:ext>
            </a:extLst>
          </p:cNvPr>
          <p:cNvSpPr/>
          <p:nvPr/>
        </p:nvSpPr>
        <p:spPr>
          <a:xfrm>
            <a:off x="7167884" y="4423265"/>
            <a:ext cx="252753" cy="1175274"/>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2" name="四角形: 角を丸くする 11">
            <a:extLst>
              <a:ext uri="{FF2B5EF4-FFF2-40B4-BE49-F238E27FC236}">
                <a16:creationId xmlns:a16="http://schemas.microsoft.com/office/drawing/2014/main" id="{ED27D719-D1C0-F8FF-3AC0-EE26507B206D}"/>
              </a:ext>
            </a:extLst>
          </p:cNvPr>
          <p:cNvSpPr/>
          <p:nvPr/>
        </p:nvSpPr>
        <p:spPr>
          <a:xfrm>
            <a:off x="6144258" y="4423265"/>
            <a:ext cx="252753" cy="1175274"/>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3" name="四角形: 角を丸くする 12">
            <a:extLst>
              <a:ext uri="{FF2B5EF4-FFF2-40B4-BE49-F238E27FC236}">
                <a16:creationId xmlns:a16="http://schemas.microsoft.com/office/drawing/2014/main" id="{261E8E54-AB03-9036-0D35-5FE67CC6D058}"/>
              </a:ext>
            </a:extLst>
          </p:cNvPr>
          <p:cNvSpPr/>
          <p:nvPr/>
        </p:nvSpPr>
        <p:spPr>
          <a:xfrm rot="16200000">
            <a:off x="9215132" y="5322781"/>
            <a:ext cx="252753" cy="1175275"/>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4" name="四角形: 角を丸くする 13">
            <a:extLst>
              <a:ext uri="{FF2B5EF4-FFF2-40B4-BE49-F238E27FC236}">
                <a16:creationId xmlns:a16="http://schemas.microsoft.com/office/drawing/2014/main" id="{BFD29B38-4CDB-B67F-2424-831D5D59AB89}"/>
              </a:ext>
            </a:extLst>
          </p:cNvPr>
          <p:cNvSpPr/>
          <p:nvPr/>
        </p:nvSpPr>
        <p:spPr>
          <a:xfrm rot="16200000">
            <a:off x="6144256" y="5291040"/>
            <a:ext cx="252753" cy="1175275"/>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5" name="四角形: 角を丸くする 14">
            <a:extLst>
              <a:ext uri="{FF2B5EF4-FFF2-40B4-BE49-F238E27FC236}">
                <a16:creationId xmlns:a16="http://schemas.microsoft.com/office/drawing/2014/main" id="{E76C2E5E-F766-BCFA-8EC6-B766F2E9C164}"/>
              </a:ext>
            </a:extLst>
          </p:cNvPr>
          <p:cNvSpPr/>
          <p:nvPr/>
        </p:nvSpPr>
        <p:spPr>
          <a:xfrm>
            <a:off x="4540922" y="4420131"/>
            <a:ext cx="252753" cy="1175274"/>
          </a:xfrm>
          <a:prstGeom prst="roundRect">
            <a:avLst/>
          </a:prstGeom>
          <a:solidFill>
            <a:srgbClr val="FF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6" name="四角形: 角を丸くする 15">
            <a:extLst>
              <a:ext uri="{FF2B5EF4-FFF2-40B4-BE49-F238E27FC236}">
                <a16:creationId xmlns:a16="http://schemas.microsoft.com/office/drawing/2014/main" id="{74CD41B0-8D61-17B8-CDA1-1C5885A309CB}"/>
              </a:ext>
            </a:extLst>
          </p:cNvPr>
          <p:cNvSpPr/>
          <p:nvPr/>
        </p:nvSpPr>
        <p:spPr>
          <a:xfrm>
            <a:off x="3521181" y="4410631"/>
            <a:ext cx="252753" cy="1175274"/>
          </a:xfrm>
          <a:prstGeom prst="roundRect">
            <a:avLst/>
          </a:prstGeom>
          <a:solidFill>
            <a:srgbClr val="FF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7" name="四角形: 角を丸くする 16">
            <a:extLst>
              <a:ext uri="{FF2B5EF4-FFF2-40B4-BE49-F238E27FC236}">
                <a16:creationId xmlns:a16="http://schemas.microsoft.com/office/drawing/2014/main" id="{6884BD12-A63D-7D17-18E3-D0EDCC772A99}"/>
              </a:ext>
            </a:extLst>
          </p:cNvPr>
          <p:cNvSpPr/>
          <p:nvPr/>
        </p:nvSpPr>
        <p:spPr>
          <a:xfrm>
            <a:off x="2527783" y="4410631"/>
            <a:ext cx="252753" cy="1175274"/>
          </a:xfrm>
          <a:prstGeom prst="roundRect">
            <a:avLst/>
          </a:prstGeom>
          <a:solidFill>
            <a:srgbClr val="FF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8" name="四角形: 角を丸くする 17">
            <a:extLst>
              <a:ext uri="{FF2B5EF4-FFF2-40B4-BE49-F238E27FC236}">
                <a16:creationId xmlns:a16="http://schemas.microsoft.com/office/drawing/2014/main" id="{F7613F3F-CD4B-4DA6-BCD2-E16ECEB7545B}"/>
              </a:ext>
            </a:extLst>
          </p:cNvPr>
          <p:cNvSpPr/>
          <p:nvPr/>
        </p:nvSpPr>
        <p:spPr>
          <a:xfrm>
            <a:off x="1505524" y="4422165"/>
            <a:ext cx="252753" cy="1175274"/>
          </a:xfrm>
          <a:prstGeom prst="roundRect">
            <a:avLst/>
          </a:prstGeom>
          <a:solidFill>
            <a:srgbClr val="FF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9" name="四角形: 角を丸くする 18">
            <a:extLst>
              <a:ext uri="{FF2B5EF4-FFF2-40B4-BE49-F238E27FC236}">
                <a16:creationId xmlns:a16="http://schemas.microsoft.com/office/drawing/2014/main" id="{D03D31B8-CA72-6BB6-EE02-93DDFA2A8165}"/>
              </a:ext>
            </a:extLst>
          </p:cNvPr>
          <p:cNvSpPr/>
          <p:nvPr/>
        </p:nvSpPr>
        <p:spPr>
          <a:xfrm rot="16200000">
            <a:off x="2989044" y="5322779"/>
            <a:ext cx="252753" cy="1175275"/>
          </a:xfrm>
          <a:prstGeom prst="roundRect">
            <a:avLst/>
          </a:prstGeom>
          <a:solidFill>
            <a:srgbClr val="FF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20" name="テキスト ボックス 19">
            <a:extLst>
              <a:ext uri="{FF2B5EF4-FFF2-40B4-BE49-F238E27FC236}">
                <a16:creationId xmlns:a16="http://schemas.microsoft.com/office/drawing/2014/main" id="{08E48292-BCB5-AC38-634B-76ECB001E33E}"/>
              </a:ext>
            </a:extLst>
          </p:cNvPr>
          <p:cNvSpPr txBox="1"/>
          <p:nvPr/>
        </p:nvSpPr>
        <p:spPr>
          <a:xfrm>
            <a:off x="4761098" y="3643830"/>
            <a:ext cx="851515" cy="369332"/>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1800" dirty="0">
                <a:latin typeface="MS UI Gothic" panose="020B0600070205080204" pitchFamily="50" charset="-128"/>
                <a:ea typeface="MS UI Gothic" panose="020B0600070205080204" pitchFamily="50" charset="-128"/>
              </a:rPr>
              <a:t>切れ目</a:t>
            </a:r>
          </a:p>
        </p:txBody>
      </p:sp>
      <p:sp>
        <p:nvSpPr>
          <p:cNvPr id="21" name="フリーフォーム: 図形 20">
            <a:extLst>
              <a:ext uri="{FF2B5EF4-FFF2-40B4-BE49-F238E27FC236}">
                <a16:creationId xmlns:a16="http://schemas.microsoft.com/office/drawing/2014/main" id="{E360208C-B604-2A5E-65C5-F21E87DA8815}"/>
              </a:ext>
            </a:extLst>
          </p:cNvPr>
          <p:cNvSpPr/>
          <p:nvPr/>
        </p:nvSpPr>
        <p:spPr>
          <a:xfrm>
            <a:off x="341722" y="2912971"/>
            <a:ext cx="11514918" cy="1101454"/>
          </a:xfrm>
          <a:custGeom>
            <a:avLst/>
            <a:gdLst>
              <a:gd name="csX0" fmla="*/ 0 w 5335051"/>
              <a:gd name="csY0" fmla="*/ 0 h 498190"/>
              <a:gd name="csX1" fmla="*/ 618008 w 5335051"/>
              <a:gd name="csY1" fmla="*/ 498190 h 498190"/>
              <a:gd name="csX2" fmla="*/ 4912535 w 5335051"/>
              <a:gd name="csY2" fmla="*/ 498190 h 498190"/>
              <a:gd name="csX3" fmla="*/ 5335051 w 5335051"/>
              <a:gd name="csY3" fmla="*/ 81980 h 498190"/>
              <a:gd name="csX0" fmla="*/ 0 w 5335051"/>
              <a:gd name="csY0" fmla="*/ 0 h 498190"/>
              <a:gd name="csX1" fmla="*/ 523415 w 5335051"/>
              <a:gd name="csY1" fmla="*/ 321616 h 498190"/>
              <a:gd name="csX2" fmla="*/ 4912535 w 5335051"/>
              <a:gd name="csY2" fmla="*/ 498190 h 498190"/>
              <a:gd name="csX3" fmla="*/ 5335051 w 5335051"/>
              <a:gd name="csY3" fmla="*/ 81980 h 498190"/>
              <a:gd name="csX0" fmla="*/ 0 w 5335051"/>
              <a:gd name="csY0" fmla="*/ 0 h 359454"/>
              <a:gd name="csX1" fmla="*/ 523415 w 5335051"/>
              <a:gd name="csY1" fmla="*/ 321616 h 359454"/>
              <a:gd name="csX2" fmla="*/ 5007128 w 5335051"/>
              <a:gd name="csY2" fmla="*/ 359454 h 359454"/>
              <a:gd name="csX3" fmla="*/ 5335051 w 5335051"/>
              <a:gd name="csY3" fmla="*/ 81980 h 359454"/>
              <a:gd name="csX0" fmla="*/ 0 w 5335051"/>
              <a:gd name="csY0" fmla="*/ 0 h 416209"/>
              <a:gd name="csX1" fmla="*/ 699989 w 5335051"/>
              <a:gd name="csY1" fmla="*/ 416209 h 416209"/>
              <a:gd name="csX2" fmla="*/ 5007128 w 5335051"/>
              <a:gd name="csY2" fmla="*/ 359454 h 416209"/>
              <a:gd name="csX3" fmla="*/ 5335051 w 5335051"/>
              <a:gd name="csY3" fmla="*/ 81980 h 416209"/>
              <a:gd name="csX0" fmla="*/ 0 w 5335051"/>
              <a:gd name="csY0" fmla="*/ 0 h 435128"/>
              <a:gd name="csX1" fmla="*/ 699989 w 5335051"/>
              <a:gd name="csY1" fmla="*/ 416209 h 435128"/>
              <a:gd name="csX2" fmla="*/ 4855779 w 5335051"/>
              <a:gd name="csY2" fmla="*/ 435128 h 435128"/>
              <a:gd name="csX3" fmla="*/ 5335051 w 5335051"/>
              <a:gd name="csY3" fmla="*/ 81980 h 435128"/>
              <a:gd name="csX0" fmla="*/ 0 w 5448563"/>
              <a:gd name="csY0" fmla="*/ 107207 h 542335"/>
              <a:gd name="csX1" fmla="*/ 699989 w 5448563"/>
              <a:gd name="csY1" fmla="*/ 523416 h 542335"/>
              <a:gd name="csX2" fmla="*/ 4855779 w 5448563"/>
              <a:gd name="csY2" fmla="*/ 542335 h 542335"/>
              <a:gd name="csX3" fmla="*/ 5448563 w 5448563"/>
              <a:gd name="csY3" fmla="*/ 0 h 542335"/>
              <a:gd name="csX0" fmla="*/ 0 w 5391808"/>
              <a:gd name="csY0" fmla="*/ 0 h 561253"/>
              <a:gd name="csX1" fmla="*/ 643234 w 5391808"/>
              <a:gd name="csY1" fmla="*/ 542334 h 561253"/>
              <a:gd name="csX2" fmla="*/ 4799024 w 5391808"/>
              <a:gd name="csY2" fmla="*/ 561253 h 561253"/>
              <a:gd name="csX3" fmla="*/ 5391808 w 5391808"/>
              <a:gd name="csY3" fmla="*/ 18918 h 561253"/>
              <a:gd name="csX0" fmla="*/ 0 w 5385502"/>
              <a:gd name="csY0" fmla="*/ 18919 h 542335"/>
              <a:gd name="csX1" fmla="*/ 636928 w 5385502"/>
              <a:gd name="csY1" fmla="*/ 523416 h 542335"/>
              <a:gd name="csX2" fmla="*/ 4792718 w 5385502"/>
              <a:gd name="csY2" fmla="*/ 542335 h 542335"/>
              <a:gd name="csX3" fmla="*/ 5385502 w 5385502"/>
              <a:gd name="csY3" fmla="*/ 0 h 542335"/>
              <a:gd name="csX0" fmla="*/ 0 w 5385502"/>
              <a:gd name="csY0" fmla="*/ 18919 h 542335"/>
              <a:gd name="csX1" fmla="*/ 636928 w 5385502"/>
              <a:gd name="csY1" fmla="*/ 542335 h 542335"/>
              <a:gd name="csX2" fmla="*/ 4792718 w 5385502"/>
              <a:gd name="csY2" fmla="*/ 542335 h 542335"/>
              <a:gd name="csX3" fmla="*/ 5385502 w 5385502"/>
              <a:gd name="csY3" fmla="*/ 0 h 542335"/>
            </a:gdLst>
            <a:ahLst/>
            <a:cxnLst>
              <a:cxn ang="0">
                <a:pos x="csX0" y="csY0"/>
              </a:cxn>
              <a:cxn ang="0">
                <a:pos x="csX1" y="csY1"/>
              </a:cxn>
              <a:cxn ang="0">
                <a:pos x="csX2" y="csY2"/>
              </a:cxn>
              <a:cxn ang="0">
                <a:pos x="csX3" y="csY3"/>
              </a:cxn>
            </a:cxnLst>
            <a:rect l="l" t="t" r="r" b="b"/>
            <a:pathLst>
              <a:path w="5385502" h="542335">
                <a:moveTo>
                  <a:pt x="0" y="18919"/>
                </a:moveTo>
                <a:lnTo>
                  <a:pt x="636928" y="542335"/>
                </a:lnTo>
                <a:lnTo>
                  <a:pt x="4792718" y="542335"/>
                </a:lnTo>
                <a:lnTo>
                  <a:pt x="5385502" y="0"/>
                </a:lnTo>
              </a:path>
            </a:pathLst>
          </a:custGeom>
          <a:noFill/>
          <a:ln w="762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5A9CA29A-F432-06C5-B02A-FF454F33D36E}"/>
              </a:ext>
            </a:extLst>
          </p:cNvPr>
          <p:cNvSpPr/>
          <p:nvPr/>
        </p:nvSpPr>
        <p:spPr>
          <a:xfrm rot="19417852">
            <a:off x="5067599" y="3991762"/>
            <a:ext cx="230269" cy="54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cxnSp>
        <p:nvCxnSpPr>
          <p:cNvPr id="23" name="直線コネクタ 22">
            <a:extLst>
              <a:ext uri="{FF2B5EF4-FFF2-40B4-BE49-F238E27FC236}">
                <a16:creationId xmlns:a16="http://schemas.microsoft.com/office/drawing/2014/main" id="{4462716C-691C-7831-43C2-B4EE20323EC2}"/>
              </a:ext>
            </a:extLst>
          </p:cNvPr>
          <p:cNvCxnSpPr>
            <a:cxnSpLocks/>
          </p:cNvCxnSpPr>
          <p:nvPr/>
        </p:nvCxnSpPr>
        <p:spPr bwMode="auto">
          <a:xfrm flipH="1">
            <a:off x="11227039" y="4029739"/>
            <a:ext cx="426924"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線コネクタ 23">
            <a:extLst>
              <a:ext uri="{FF2B5EF4-FFF2-40B4-BE49-F238E27FC236}">
                <a16:creationId xmlns:a16="http://schemas.microsoft.com/office/drawing/2014/main" id="{EDDA4828-6D39-48A0-1B13-591E91454110}"/>
              </a:ext>
            </a:extLst>
          </p:cNvPr>
          <p:cNvCxnSpPr>
            <a:cxnSpLocks/>
          </p:cNvCxnSpPr>
          <p:nvPr/>
        </p:nvCxnSpPr>
        <p:spPr bwMode="auto">
          <a:xfrm rot="16200000" flipV="1">
            <a:off x="11440501" y="3611368"/>
            <a:ext cx="0" cy="60813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線コネクタ 24">
            <a:extLst>
              <a:ext uri="{FF2B5EF4-FFF2-40B4-BE49-F238E27FC236}">
                <a16:creationId xmlns:a16="http://schemas.microsoft.com/office/drawing/2014/main" id="{AB6A3434-8D28-D9A3-196B-43933FB26FC4}"/>
              </a:ext>
            </a:extLst>
          </p:cNvPr>
          <p:cNvCxnSpPr>
            <a:cxnSpLocks/>
          </p:cNvCxnSpPr>
          <p:nvPr/>
        </p:nvCxnSpPr>
        <p:spPr bwMode="auto">
          <a:xfrm rot="16200000" flipH="1">
            <a:off x="11125466" y="3600403"/>
            <a:ext cx="63007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直線コネクタ 25">
            <a:extLst>
              <a:ext uri="{FF2B5EF4-FFF2-40B4-BE49-F238E27FC236}">
                <a16:creationId xmlns:a16="http://schemas.microsoft.com/office/drawing/2014/main" id="{208F8286-DACB-6C71-9E87-F2DD5AE56472}"/>
              </a:ext>
            </a:extLst>
          </p:cNvPr>
          <p:cNvCxnSpPr>
            <a:cxnSpLocks/>
          </p:cNvCxnSpPr>
          <p:nvPr/>
        </p:nvCxnSpPr>
        <p:spPr bwMode="auto">
          <a:xfrm flipH="1">
            <a:off x="11298729" y="4144039"/>
            <a:ext cx="28354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線コネクタ 26">
            <a:extLst>
              <a:ext uri="{FF2B5EF4-FFF2-40B4-BE49-F238E27FC236}">
                <a16:creationId xmlns:a16="http://schemas.microsoft.com/office/drawing/2014/main" id="{97EEF2A2-7ED8-3D46-D5DB-5CE33619B435}"/>
              </a:ext>
            </a:extLst>
          </p:cNvPr>
          <p:cNvCxnSpPr>
            <a:cxnSpLocks/>
          </p:cNvCxnSpPr>
          <p:nvPr/>
        </p:nvCxnSpPr>
        <p:spPr bwMode="auto">
          <a:xfrm>
            <a:off x="4622364" y="3061301"/>
            <a:ext cx="0" cy="924006"/>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8" name="グループ化 27">
            <a:extLst>
              <a:ext uri="{FF2B5EF4-FFF2-40B4-BE49-F238E27FC236}">
                <a16:creationId xmlns:a16="http://schemas.microsoft.com/office/drawing/2014/main" id="{2EC3F587-548D-2508-0B3C-B51EC551A67E}"/>
              </a:ext>
            </a:extLst>
          </p:cNvPr>
          <p:cNvGrpSpPr/>
          <p:nvPr/>
        </p:nvGrpSpPr>
        <p:grpSpPr>
          <a:xfrm rot="16200000">
            <a:off x="5026435" y="2505864"/>
            <a:ext cx="300412" cy="757268"/>
            <a:chOff x="4743285" y="2933945"/>
            <a:chExt cx="419429" cy="1057281"/>
          </a:xfrm>
        </p:grpSpPr>
        <p:cxnSp>
          <p:nvCxnSpPr>
            <p:cNvPr id="29" name="直線コネクタ 28">
              <a:extLst>
                <a:ext uri="{FF2B5EF4-FFF2-40B4-BE49-F238E27FC236}">
                  <a16:creationId xmlns:a16="http://schemas.microsoft.com/office/drawing/2014/main" id="{7859D593-FDF5-55EF-5EF5-2C40E18C0023}"/>
                </a:ext>
              </a:extLst>
            </p:cNvPr>
            <p:cNvCxnSpPr>
              <a:cxnSpLocks/>
            </p:cNvCxnSpPr>
            <p:nvPr/>
          </p:nvCxnSpPr>
          <p:spPr bwMode="auto">
            <a:xfrm flipV="1">
              <a:off x="4952999" y="2933945"/>
              <a:ext cx="0" cy="1057281"/>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直線コネクタ 29">
              <a:extLst>
                <a:ext uri="{FF2B5EF4-FFF2-40B4-BE49-F238E27FC236}">
                  <a16:creationId xmlns:a16="http://schemas.microsoft.com/office/drawing/2014/main" id="{2930E133-FA1F-8293-C556-6050083A00DE}"/>
                </a:ext>
              </a:extLst>
            </p:cNvPr>
            <p:cNvCxnSpPr>
              <a:cxnSpLocks/>
            </p:cNvCxnSpPr>
            <p:nvPr/>
          </p:nvCxnSpPr>
          <p:spPr bwMode="auto">
            <a:xfrm flipV="1">
              <a:off x="4743285" y="3570938"/>
              <a:ext cx="419429" cy="1"/>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二等辺三角形 30">
              <a:extLst>
                <a:ext uri="{FF2B5EF4-FFF2-40B4-BE49-F238E27FC236}">
                  <a16:creationId xmlns:a16="http://schemas.microsoft.com/office/drawing/2014/main" id="{F033C73A-1356-F239-4669-F811C9BFC790}"/>
                </a:ext>
              </a:extLst>
            </p:cNvPr>
            <p:cNvSpPr/>
            <p:nvPr/>
          </p:nvSpPr>
          <p:spPr bwMode="auto">
            <a:xfrm rot="10800000">
              <a:off x="4743448" y="3255902"/>
              <a:ext cx="419102" cy="315035"/>
            </a:xfrm>
            <a:prstGeom prst="triangl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grpSp>
      <p:cxnSp>
        <p:nvCxnSpPr>
          <p:cNvPr id="32" name="直線コネクタ 31">
            <a:extLst>
              <a:ext uri="{FF2B5EF4-FFF2-40B4-BE49-F238E27FC236}">
                <a16:creationId xmlns:a16="http://schemas.microsoft.com/office/drawing/2014/main" id="{843229B1-8183-25AC-57A2-9CF949768302}"/>
              </a:ext>
            </a:extLst>
          </p:cNvPr>
          <p:cNvCxnSpPr>
            <a:cxnSpLocks/>
          </p:cNvCxnSpPr>
          <p:nvPr/>
        </p:nvCxnSpPr>
        <p:spPr bwMode="auto">
          <a:xfrm flipH="1">
            <a:off x="5254247" y="2761134"/>
            <a:ext cx="101068" cy="12699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3" name="グループ化 32">
            <a:extLst>
              <a:ext uri="{FF2B5EF4-FFF2-40B4-BE49-F238E27FC236}">
                <a16:creationId xmlns:a16="http://schemas.microsoft.com/office/drawing/2014/main" id="{A2481F40-E51C-AFCF-7508-C602FF8E6229}"/>
              </a:ext>
            </a:extLst>
          </p:cNvPr>
          <p:cNvGrpSpPr/>
          <p:nvPr/>
        </p:nvGrpSpPr>
        <p:grpSpPr>
          <a:xfrm rot="5400000">
            <a:off x="5025089" y="2863161"/>
            <a:ext cx="300412" cy="757268"/>
            <a:chOff x="4743285" y="2933945"/>
            <a:chExt cx="419429" cy="1057281"/>
          </a:xfrm>
        </p:grpSpPr>
        <p:cxnSp>
          <p:nvCxnSpPr>
            <p:cNvPr id="34" name="直線コネクタ 33">
              <a:extLst>
                <a:ext uri="{FF2B5EF4-FFF2-40B4-BE49-F238E27FC236}">
                  <a16:creationId xmlns:a16="http://schemas.microsoft.com/office/drawing/2014/main" id="{6D0D9A50-484B-9D4F-F2B7-CD8E295C1F3E}"/>
                </a:ext>
              </a:extLst>
            </p:cNvPr>
            <p:cNvCxnSpPr>
              <a:cxnSpLocks/>
            </p:cNvCxnSpPr>
            <p:nvPr/>
          </p:nvCxnSpPr>
          <p:spPr bwMode="auto">
            <a:xfrm flipV="1">
              <a:off x="4952999" y="2933945"/>
              <a:ext cx="0" cy="1057281"/>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直線コネクタ 34">
              <a:extLst>
                <a:ext uri="{FF2B5EF4-FFF2-40B4-BE49-F238E27FC236}">
                  <a16:creationId xmlns:a16="http://schemas.microsoft.com/office/drawing/2014/main" id="{CFF5B3B3-3ED7-844E-96BC-10848C6B885B}"/>
                </a:ext>
              </a:extLst>
            </p:cNvPr>
            <p:cNvCxnSpPr>
              <a:cxnSpLocks/>
            </p:cNvCxnSpPr>
            <p:nvPr/>
          </p:nvCxnSpPr>
          <p:spPr bwMode="auto">
            <a:xfrm flipV="1">
              <a:off x="4743285" y="3570938"/>
              <a:ext cx="419429" cy="1"/>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二等辺三角形 35">
              <a:extLst>
                <a:ext uri="{FF2B5EF4-FFF2-40B4-BE49-F238E27FC236}">
                  <a16:creationId xmlns:a16="http://schemas.microsoft.com/office/drawing/2014/main" id="{119D5BD5-4F1E-BAFF-8B3E-8905DAC7C59A}"/>
                </a:ext>
              </a:extLst>
            </p:cNvPr>
            <p:cNvSpPr/>
            <p:nvPr/>
          </p:nvSpPr>
          <p:spPr bwMode="auto">
            <a:xfrm rot="10800000">
              <a:off x="4743448" y="3255902"/>
              <a:ext cx="419102" cy="315035"/>
            </a:xfrm>
            <a:prstGeom prst="triangl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grpSp>
      <p:cxnSp>
        <p:nvCxnSpPr>
          <p:cNvPr id="37" name="直線コネクタ 36">
            <a:extLst>
              <a:ext uri="{FF2B5EF4-FFF2-40B4-BE49-F238E27FC236}">
                <a16:creationId xmlns:a16="http://schemas.microsoft.com/office/drawing/2014/main" id="{A269C229-EDB8-7B6D-6061-AFC39BA721D4}"/>
              </a:ext>
            </a:extLst>
          </p:cNvPr>
          <p:cNvCxnSpPr>
            <a:cxnSpLocks/>
          </p:cNvCxnSpPr>
          <p:nvPr/>
        </p:nvCxnSpPr>
        <p:spPr bwMode="auto">
          <a:xfrm rot="10800000" flipH="1">
            <a:off x="4996621" y="3238162"/>
            <a:ext cx="101068" cy="12699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直線コネクタ 37">
            <a:extLst>
              <a:ext uri="{FF2B5EF4-FFF2-40B4-BE49-F238E27FC236}">
                <a16:creationId xmlns:a16="http://schemas.microsoft.com/office/drawing/2014/main" id="{8F6B49A4-8FAC-3934-39F1-D1CFA05E818D}"/>
              </a:ext>
            </a:extLst>
          </p:cNvPr>
          <p:cNvCxnSpPr>
            <a:cxnSpLocks/>
          </p:cNvCxnSpPr>
          <p:nvPr/>
        </p:nvCxnSpPr>
        <p:spPr bwMode="auto">
          <a:xfrm>
            <a:off x="5543077" y="2882879"/>
            <a:ext cx="0" cy="367464"/>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直線コネクタ 38">
            <a:extLst>
              <a:ext uri="{FF2B5EF4-FFF2-40B4-BE49-F238E27FC236}">
                <a16:creationId xmlns:a16="http://schemas.microsoft.com/office/drawing/2014/main" id="{3B31E268-B3B9-8B4C-ECB6-034CDF0A4950}"/>
              </a:ext>
            </a:extLst>
          </p:cNvPr>
          <p:cNvCxnSpPr>
            <a:cxnSpLocks/>
          </p:cNvCxnSpPr>
          <p:nvPr/>
        </p:nvCxnSpPr>
        <p:spPr bwMode="auto">
          <a:xfrm>
            <a:off x="4815255" y="2867536"/>
            <a:ext cx="0" cy="367464"/>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直線コネクタ 39">
            <a:extLst>
              <a:ext uri="{FF2B5EF4-FFF2-40B4-BE49-F238E27FC236}">
                <a16:creationId xmlns:a16="http://schemas.microsoft.com/office/drawing/2014/main" id="{283FE684-40CA-038D-2885-74917FA10DCF}"/>
              </a:ext>
            </a:extLst>
          </p:cNvPr>
          <p:cNvCxnSpPr>
            <a:cxnSpLocks/>
          </p:cNvCxnSpPr>
          <p:nvPr/>
        </p:nvCxnSpPr>
        <p:spPr bwMode="auto">
          <a:xfrm>
            <a:off x="4607970" y="3061301"/>
            <a:ext cx="20728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直線コネクタ 40">
            <a:extLst>
              <a:ext uri="{FF2B5EF4-FFF2-40B4-BE49-F238E27FC236}">
                <a16:creationId xmlns:a16="http://schemas.microsoft.com/office/drawing/2014/main" id="{4E4F1F74-3E7F-41F6-39A3-9C9D0A66B12F}"/>
              </a:ext>
            </a:extLst>
          </p:cNvPr>
          <p:cNvCxnSpPr>
            <a:cxnSpLocks/>
          </p:cNvCxnSpPr>
          <p:nvPr/>
        </p:nvCxnSpPr>
        <p:spPr bwMode="auto">
          <a:xfrm>
            <a:off x="5721355" y="3060355"/>
            <a:ext cx="0" cy="924006"/>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直線コネクタ 41">
            <a:extLst>
              <a:ext uri="{FF2B5EF4-FFF2-40B4-BE49-F238E27FC236}">
                <a16:creationId xmlns:a16="http://schemas.microsoft.com/office/drawing/2014/main" id="{9514BAA7-8046-B53F-E15C-3D5521B3C42D}"/>
              </a:ext>
            </a:extLst>
          </p:cNvPr>
          <p:cNvCxnSpPr>
            <a:cxnSpLocks/>
          </p:cNvCxnSpPr>
          <p:nvPr/>
        </p:nvCxnSpPr>
        <p:spPr bwMode="auto">
          <a:xfrm>
            <a:off x="5530897" y="3060355"/>
            <a:ext cx="20728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 name="&quot;禁止&quot;マーク 42">
            <a:extLst>
              <a:ext uri="{FF2B5EF4-FFF2-40B4-BE49-F238E27FC236}">
                <a16:creationId xmlns:a16="http://schemas.microsoft.com/office/drawing/2014/main" id="{351CA163-183A-F53B-5A97-D959645D459C}"/>
              </a:ext>
            </a:extLst>
          </p:cNvPr>
          <p:cNvSpPr/>
          <p:nvPr/>
        </p:nvSpPr>
        <p:spPr>
          <a:xfrm>
            <a:off x="4762142" y="2650948"/>
            <a:ext cx="826684" cy="826684"/>
          </a:xfrm>
          <a:prstGeom prst="noSmoking">
            <a:avLst>
              <a:gd name="adj" fmla="val 6404"/>
            </a:avLst>
          </a:prstGeom>
          <a:solidFill>
            <a:srgbClr val="C0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44" name="テキスト ボックス 43">
            <a:extLst>
              <a:ext uri="{FF2B5EF4-FFF2-40B4-BE49-F238E27FC236}">
                <a16:creationId xmlns:a16="http://schemas.microsoft.com/office/drawing/2014/main" id="{A9AAAB06-6BC1-6189-A29D-FAFBC787DD21}"/>
              </a:ext>
            </a:extLst>
          </p:cNvPr>
          <p:cNvSpPr txBox="1"/>
          <p:nvPr/>
        </p:nvSpPr>
        <p:spPr>
          <a:xfrm>
            <a:off x="11119951" y="2741178"/>
            <a:ext cx="628698"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400" dirty="0">
                <a:latin typeface="MS UI Gothic" panose="020B0600070205080204" pitchFamily="50" charset="-128"/>
                <a:ea typeface="MS UI Gothic" panose="020B0600070205080204" pitchFamily="50" charset="-128"/>
              </a:rPr>
              <a:t>0 V</a:t>
            </a:r>
            <a:endParaRPr kumimoji="1" lang="ja-JP" altLang="en-US" sz="2400" dirty="0">
              <a:latin typeface="MS UI Gothic" panose="020B0600070205080204" pitchFamily="50" charset="-128"/>
              <a:ea typeface="MS UI Gothic" panose="020B0600070205080204" pitchFamily="50" charset="-128"/>
            </a:endParaRPr>
          </a:p>
        </p:txBody>
      </p:sp>
      <p:cxnSp>
        <p:nvCxnSpPr>
          <p:cNvPr id="45" name="直線コネクタ 44">
            <a:extLst>
              <a:ext uri="{FF2B5EF4-FFF2-40B4-BE49-F238E27FC236}">
                <a16:creationId xmlns:a16="http://schemas.microsoft.com/office/drawing/2014/main" id="{BC6AB1E2-9385-617B-4AE6-0D797B82B743}"/>
              </a:ext>
            </a:extLst>
          </p:cNvPr>
          <p:cNvCxnSpPr>
            <a:cxnSpLocks/>
            <a:stCxn id="19" idx="0"/>
          </p:cNvCxnSpPr>
          <p:nvPr/>
        </p:nvCxnSpPr>
        <p:spPr bwMode="auto">
          <a:xfrm flipH="1" flipV="1">
            <a:off x="343405" y="5907547"/>
            <a:ext cx="2184378" cy="286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6" name="グループ化 45">
            <a:extLst>
              <a:ext uri="{FF2B5EF4-FFF2-40B4-BE49-F238E27FC236}">
                <a16:creationId xmlns:a16="http://schemas.microsoft.com/office/drawing/2014/main" id="{338B36C1-EF46-E967-CD28-081BA98855E5}"/>
              </a:ext>
            </a:extLst>
          </p:cNvPr>
          <p:cNvGrpSpPr/>
          <p:nvPr/>
        </p:nvGrpSpPr>
        <p:grpSpPr>
          <a:xfrm rot="5400000" flipV="1">
            <a:off x="10359354" y="4106190"/>
            <a:ext cx="2994575" cy="608139"/>
            <a:chOff x="1068839" y="1341731"/>
            <a:chExt cx="2861535" cy="608139"/>
          </a:xfrm>
        </p:grpSpPr>
        <p:cxnSp>
          <p:nvCxnSpPr>
            <p:cNvPr id="47" name="直線コネクタ 46">
              <a:extLst>
                <a:ext uri="{FF2B5EF4-FFF2-40B4-BE49-F238E27FC236}">
                  <a16:creationId xmlns:a16="http://schemas.microsoft.com/office/drawing/2014/main" id="{954F9B65-4D93-238D-3E84-41806098A959}"/>
                </a:ext>
              </a:extLst>
            </p:cNvPr>
            <p:cNvCxnSpPr>
              <a:cxnSpLocks/>
              <a:endCxn id="21" idx="3"/>
            </p:cNvCxnSpPr>
            <p:nvPr/>
          </p:nvCxnSpPr>
          <p:spPr bwMode="auto">
            <a:xfrm rot="5400000">
              <a:off x="1993458" y="711482"/>
              <a:ext cx="9699" cy="185893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直線コネクタ 47">
              <a:extLst>
                <a:ext uri="{FF2B5EF4-FFF2-40B4-BE49-F238E27FC236}">
                  <a16:creationId xmlns:a16="http://schemas.microsoft.com/office/drawing/2014/main" id="{1BAB4088-8237-D1EF-70E5-EA4DD4EA62CF}"/>
                </a:ext>
              </a:extLst>
            </p:cNvPr>
            <p:cNvCxnSpPr>
              <a:cxnSpLocks/>
            </p:cNvCxnSpPr>
            <p:nvPr/>
          </p:nvCxnSpPr>
          <p:spPr bwMode="auto">
            <a:xfrm flipV="1">
              <a:off x="2927775" y="1469259"/>
              <a:ext cx="0" cy="33368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直線コネクタ 48">
              <a:extLst>
                <a:ext uri="{FF2B5EF4-FFF2-40B4-BE49-F238E27FC236}">
                  <a16:creationId xmlns:a16="http://schemas.microsoft.com/office/drawing/2014/main" id="{CF106EE7-AF60-DB85-067C-836E542C1FA0}"/>
                </a:ext>
              </a:extLst>
            </p:cNvPr>
            <p:cNvCxnSpPr>
              <a:cxnSpLocks/>
            </p:cNvCxnSpPr>
            <p:nvPr/>
          </p:nvCxnSpPr>
          <p:spPr bwMode="auto">
            <a:xfrm flipV="1">
              <a:off x="3042075" y="1341731"/>
              <a:ext cx="0" cy="60813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直線コネクタ 49">
              <a:extLst>
                <a:ext uri="{FF2B5EF4-FFF2-40B4-BE49-F238E27FC236}">
                  <a16:creationId xmlns:a16="http://schemas.microsoft.com/office/drawing/2014/main" id="{155FDCD7-BAAA-4C67-B17B-7AEA81F6E14E}"/>
                </a:ext>
              </a:extLst>
            </p:cNvPr>
            <p:cNvCxnSpPr>
              <a:cxnSpLocks/>
            </p:cNvCxnSpPr>
            <p:nvPr/>
          </p:nvCxnSpPr>
          <p:spPr bwMode="auto">
            <a:xfrm rot="5400000">
              <a:off x="3482221" y="1187948"/>
              <a:ext cx="8008" cy="88829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 name="グループ化 50">
            <a:extLst>
              <a:ext uri="{FF2B5EF4-FFF2-40B4-BE49-F238E27FC236}">
                <a16:creationId xmlns:a16="http://schemas.microsoft.com/office/drawing/2014/main" id="{28306E70-F314-866F-87EE-75EB767DC4B4}"/>
              </a:ext>
            </a:extLst>
          </p:cNvPr>
          <p:cNvGrpSpPr/>
          <p:nvPr/>
        </p:nvGrpSpPr>
        <p:grpSpPr>
          <a:xfrm rot="5400000" flipV="1">
            <a:off x="11956341" y="5052454"/>
            <a:ext cx="141292" cy="144274"/>
            <a:chOff x="7698305" y="683695"/>
            <a:chExt cx="135015" cy="158905"/>
          </a:xfrm>
        </p:grpSpPr>
        <p:cxnSp>
          <p:nvCxnSpPr>
            <p:cNvPr id="52" name="直線コネクタ 51">
              <a:extLst>
                <a:ext uri="{FF2B5EF4-FFF2-40B4-BE49-F238E27FC236}">
                  <a16:creationId xmlns:a16="http://schemas.microsoft.com/office/drawing/2014/main" id="{88B26FF8-357E-638B-0661-4A520ADAAC94}"/>
                </a:ext>
              </a:extLst>
            </p:cNvPr>
            <p:cNvCxnSpPr/>
            <p:nvPr/>
          </p:nvCxnSpPr>
          <p:spPr bwMode="auto">
            <a:xfrm>
              <a:off x="7698305" y="763147"/>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直線コネクタ 52">
              <a:extLst>
                <a:ext uri="{FF2B5EF4-FFF2-40B4-BE49-F238E27FC236}">
                  <a16:creationId xmlns:a16="http://schemas.microsoft.com/office/drawing/2014/main" id="{DFE8C432-A745-E41B-90D9-E51CAA0A374A}"/>
                </a:ext>
              </a:extLst>
            </p:cNvPr>
            <p:cNvCxnSpPr>
              <a:cxnSpLocks/>
            </p:cNvCxnSpPr>
            <p:nvPr/>
          </p:nvCxnSpPr>
          <p:spPr bwMode="auto">
            <a:xfrm>
              <a:off x="7765812" y="683695"/>
              <a:ext cx="0" cy="15890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4" name="直線コネクタ 53">
            <a:extLst>
              <a:ext uri="{FF2B5EF4-FFF2-40B4-BE49-F238E27FC236}">
                <a16:creationId xmlns:a16="http://schemas.microsoft.com/office/drawing/2014/main" id="{09824439-68AF-6E9D-585C-034772C72C92}"/>
              </a:ext>
            </a:extLst>
          </p:cNvPr>
          <p:cNvCxnSpPr>
            <a:cxnSpLocks/>
          </p:cNvCxnSpPr>
          <p:nvPr/>
        </p:nvCxnSpPr>
        <p:spPr bwMode="auto">
          <a:xfrm rot="5400000" flipV="1">
            <a:off x="11949025" y="4682683"/>
            <a:ext cx="141292"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5" name="グループ化 54">
            <a:extLst>
              <a:ext uri="{FF2B5EF4-FFF2-40B4-BE49-F238E27FC236}">
                <a16:creationId xmlns:a16="http://schemas.microsoft.com/office/drawing/2014/main" id="{45824D61-BDBE-CAFF-F0D4-8768F4CAEA08}"/>
              </a:ext>
            </a:extLst>
          </p:cNvPr>
          <p:cNvGrpSpPr/>
          <p:nvPr/>
        </p:nvGrpSpPr>
        <p:grpSpPr>
          <a:xfrm rot="16200000" flipH="1" flipV="1">
            <a:off x="-1129306" y="4127597"/>
            <a:ext cx="2945408" cy="605982"/>
            <a:chOff x="1072625" y="1341731"/>
            <a:chExt cx="2814554" cy="608139"/>
          </a:xfrm>
        </p:grpSpPr>
        <p:cxnSp>
          <p:nvCxnSpPr>
            <p:cNvPr id="56" name="直線コネクタ 55">
              <a:extLst>
                <a:ext uri="{FF2B5EF4-FFF2-40B4-BE49-F238E27FC236}">
                  <a16:creationId xmlns:a16="http://schemas.microsoft.com/office/drawing/2014/main" id="{1FAB43A4-BA4C-7157-2AED-5C69CD99C7CB}"/>
                </a:ext>
              </a:extLst>
            </p:cNvPr>
            <p:cNvCxnSpPr>
              <a:cxnSpLocks/>
            </p:cNvCxnSpPr>
            <p:nvPr/>
          </p:nvCxnSpPr>
          <p:spPr bwMode="auto">
            <a:xfrm rot="5400000">
              <a:off x="1994509" y="714218"/>
              <a:ext cx="11381" cy="185514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直線コネクタ 56">
              <a:extLst>
                <a:ext uri="{FF2B5EF4-FFF2-40B4-BE49-F238E27FC236}">
                  <a16:creationId xmlns:a16="http://schemas.microsoft.com/office/drawing/2014/main" id="{20A7DD6D-92A6-1A76-5D37-2B8807EE5797}"/>
                </a:ext>
              </a:extLst>
            </p:cNvPr>
            <p:cNvCxnSpPr>
              <a:cxnSpLocks/>
            </p:cNvCxnSpPr>
            <p:nvPr/>
          </p:nvCxnSpPr>
          <p:spPr bwMode="auto">
            <a:xfrm flipV="1">
              <a:off x="2927775" y="1469259"/>
              <a:ext cx="0" cy="33368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直線コネクタ 57">
              <a:extLst>
                <a:ext uri="{FF2B5EF4-FFF2-40B4-BE49-F238E27FC236}">
                  <a16:creationId xmlns:a16="http://schemas.microsoft.com/office/drawing/2014/main" id="{25F90CA0-F282-6082-8A70-FC6F12448428}"/>
                </a:ext>
              </a:extLst>
            </p:cNvPr>
            <p:cNvCxnSpPr>
              <a:cxnSpLocks/>
            </p:cNvCxnSpPr>
            <p:nvPr/>
          </p:nvCxnSpPr>
          <p:spPr bwMode="auto">
            <a:xfrm flipV="1">
              <a:off x="3042075" y="1341731"/>
              <a:ext cx="0" cy="60813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直線コネクタ 58">
              <a:extLst>
                <a:ext uri="{FF2B5EF4-FFF2-40B4-BE49-F238E27FC236}">
                  <a16:creationId xmlns:a16="http://schemas.microsoft.com/office/drawing/2014/main" id="{DD901BDD-E483-08B2-A75E-47C4BC2C08A9}"/>
                </a:ext>
              </a:extLst>
            </p:cNvPr>
            <p:cNvCxnSpPr>
              <a:cxnSpLocks/>
            </p:cNvCxnSpPr>
            <p:nvPr/>
          </p:nvCxnSpPr>
          <p:spPr bwMode="auto">
            <a:xfrm rot="5400000" flipH="1">
              <a:off x="3464630" y="1213546"/>
              <a:ext cx="0" cy="84509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 name="グループ化 59">
            <a:extLst>
              <a:ext uri="{FF2B5EF4-FFF2-40B4-BE49-F238E27FC236}">
                <a16:creationId xmlns:a16="http://schemas.microsoft.com/office/drawing/2014/main" id="{3B496BA3-3C71-6FB8-8A4C-EC8E68F9B6E3}"/>
              </a:ext>
            </a:extLst>
          </p:cNvPr>
          <p:cNvGrpSpPr/>
          <p:nvPr/>
        </p:nvGrpSpPr>
        <p:grpSpPr>
          <a:xfrm rot="16200000" flipH="1" flipV="1">
            <a:off x="103011" y="5093659"/>
            <a:ext cx="141292" cy="143762"/>
            <a:chOff x="7698305" y="683695"/>
            <a:chExt cx="135015" cy="158905"/>
          </a:xfrm>
        </p:grpSpPr>
        <p:cxnSp>
          <p:nvCxnSpPr>
            <p:cNvPr id="61" name="直線コネクタ 60">
              <a:extLst>
                <a:ext uri="{FF2B5EF4-FFF2-40B4-BE49-F238E27FC236}">
                  <a16:creationId xmlns:a16="http://schemas.microsoft.com/office/drawing/2014/main" id="{EB3FCFF2-B2C1-3697-A8EE-32903492494A}"/>
                </a:ext>
              </a:extLst>
            </p:cNvPr>
            <p:cNvCxnSpPr/>
            <p:nvPr/>
          </p:nvCxnSpPr>
          <p:spPr bwMode="auto">
            <a:xfrm>
              <a:off x="7698305" y="763147"/>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直線コネクタ 61">
              <a:extLst>
                <a:ext uri="{FF2B5EF4-FFF2-40B4-BE49-F238E27FC236}">
                  <a16:creationId xmlns:a16="http://schemas.microsoft.com/office/drawing/2014/main" id="{280172C2-EFF8-7F57-7C7E-D45163C52F1A}"/>
                </a:ext>
              </a:extLst>
            </p:cNvPr>
            <p:cNvCxnSpPr>
              <a:cxnSpLocks/>
            </p:cNvCxnSpPr>
            <p:nvPr/>
          </p:nvCxnSpPr>
          <p:spPr bwMode="auto">
            <a:xfrm>
              <a:off x="7765812" y="683695"/>
              <a:ext cx="0" cy="15890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63" name="直線コネクタ 62">
            <a:extLst>
              <a:ext uri="{FF2B5EF4-FFF2-40B4-BE49-F238E27FC236}">
                <a16:creationId xmlns:a16="http://schemas.microsoft.com/office/drawing/2014/main" id="{64406DD7-A7CC-87BF-0D34-B40642217731}"/>
              </a:ext>
            </a:extLst>
          </p:cNvPr>
          <p:cNvCxnSpPr>
            <a:cxnSpLocks/>
          </p:cNvCxnSpPr>
          <p:nvPr/>
        </p:nvCxnSpPr>
        <p:spPr bwMode="auto">
          <a:xfrm rot="16200000" flipH="1" flipV="1">
            <a:off x="110301" y="4723632"/>
            <a:ext cx="141292"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直線コネクタ 63">
            <a:extLst>
              <a:ext uri="{FF2B5EF4-FFF2-40B4-BE49-F238E27FC236}">
                <a16:creationId xmlns:a16="http://schemas.microsoft.com/office/drawing/2014/main" id="{22CD9E24-F791-FE1F-D8C6-3F2426330886}"/>
              </a:ext>
            </a:extLst>
          </p:cNvPr>
          <p:cNvCxnSpPr>
            <a:cxnSpLocks/>
          </p:cNvCxnSpPr>
          <p:nvPr/>
        </p:nvCxnSpPr>
        <p:spPr bwMode="auto">
          <a:xfrm flipH="1">
            <a:off x="9929146" y="5907547"/>
            <a:ext cx="191779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 name="テキスト ボックス 64">
            <a:extLst>
              <a:ext uri="{FF2B5EF4-FFF2-40B4-BE49-F238E27FC236}">
                <a16:creationId xmlns:a16="http://schemas.microsoft.com/office/drawing/2014/main" id="{3AADEDEE-C442-229C-6CA2-543E187F490B}"/>
              </a:ext>
            </a:extLst>
          </p:cNvPr>
          <p:cNvSpPr txBox="1"/>
          <p:nvPr/>
        </p:nvSpPr>
        <p:spPr>
          <a:xfrm>
            <a:off x="526425" y="2769075"/>
            <a:ext cx="1552027"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altLang="ja-JP" sz="2400" dirty="0">
                <a:solidFill>
                  <a:schemeClr val="tx1"/>
                </a:solidFill>
                <a:latin typeface="MS UI Gothic" panose="020B0600070205080204" pitchFamily="50" charset="-128"/>
                <a:ea typeface="MS UI Gothic" panose="020B0600070205080204" pitchFamily="50" charset="-128"/>
              </a:rPr>
              <a:t>30</a:t>
            </a:r>
            <a:r>
              <a:rPr kumimoji="1" lang="en-US" altLang="ja-JP" sz="2400" dirty="0">
                <a:solidFill>
                  <a:schemeClr val="tx1"/>
                </a:solidFill>
                <a:latin typeface="MS UI Gothic" panose="020B0600070205080204" pitchFamily="50" charset="-128"/>
                <a:ea typeface="MS UI Gothic" panose="020B0600070205080204" pitchFamily="50" charset="-128"/>
              </a:rPr>
              <a:t>0 V</a:t>
            </a:r>
            <a:r>
              <a:rPr kumimoji="1" lang="ja-JP" altLang="en-US" sz="2400" dirty="0">
                <a:solidFill>
                  <a:schemeClr val="tx1"/>
                </a:solidFill>
                <a:latin typeface="MS UI Gothic" panose="020B0600070205080204" pitchFamily="50" charset="-128"/>
                <a:ea typeface="MS UI Gothic" panose="020B0600070205080204" pitchFamily="50" charset="-128"/>
              </a:rPr>
              <a:t>前後</a:t>
            </a:r>
          </a:p>
        </p:txBody>
      </p:sp>
      <p:sp>
        <p:nvSpPr>
          <p:cNvPr id="66" name="テキスト ボックス 65">
            <a:extLst>
              <a:ext uri="{FF2B5EF4-FFF2-40B4-BE49-F238E27FC236}">
                <a16:creationId xmlns:a16="http://schemas.microsoft.com/office/drawing/2014/main" id="{93790F5C-79C0-CE1D-79C0-9839BD80FC91}"/>
              </a:ext>
            </a:extLst>
          </p:cNvPr>
          <p:cNvSpPr txBox="1"/>
          <p:nvPr/>
        </p:nvSpPr>
        <p:spPr>
          <a:xfrm>
            <a:off x="7849647" y="5650490"/>
            <a:ext cx="936475"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altLang="ja-JP" sz="2400" dirty="0">
                <a:solidFill>
                  <a:srgbClr val="FF0000"/>
                </a:solidFill>
                <a:latin typeface="MS UI Gothic" panose="020B0600070205080204" pitchFamily="50" charset="-128"/>
                <a:ea typeface="MS UI Gothic" panose="020B0600070205080204" pitchFamily="50" charset="-128"/>
              </a:rPr>
              <a:t>30</a:t>
            </a:r>
            <a:r>
              <a:rPr kumimoji="1" lang="en-US" altLang="ja-JP" sz="2400" dirty="0">
                <a:solidFill>
                  <a:srgbClr val="FF0000"/>
                </a:solidFill>
                <a:latin typeface="MS UI Gothic" panose="020B0600070205080204" pitchFamily="50" charset="-128"/>
                <a:ea typeface="MS UI Gothic" panose="020B0600070205080204" pitchFamily="50" charset="-128"/>
              </a:rPr>
              <a:t>0 V</a:t>
            </a:r>
            <a:endParaRPr kumimoji="1" lang="ja-JP" altLang="en-US" sz="2400" dirty="0">
              <a:solidFill>
                <a:srgbClr val="FF0000"/>
              </a:solidFill>
              <a:latin typeface="MS UI Gothic" panose="020B0600070205080204" pitchFamily="50" charset="-128"/>
              <a:ea typeface="MS UI Gothic" panose="020B0600070205080204" pitchFamily="50" charset="-128"/>
            </a:endParaRPr>
          </a:p>
        </p:txBody>
      </p:sp>
      <p:sp>
        <p:nvSpPr>
          <p:cNvPr id="67" name="テキスト ボックス 66">
            <a:extLst>
              <a:ext uri="{FF2B5EF4-FFF2-40B4-BE49-F238E27FC236}">
                <a16:creationId xmlns:a16="http://schemas.microsoft.com/office/drawing/2014/main" id="{488DD858-2AEC-754B-15C7-0DDA75D56859}"/>
              </a:ext>
            </a:extLst>
          </p:cNvPr>
          <p:cNvSpPr txBox="1"/>
          <p:nvPr/>
        </p:nvSpPr>
        <p:spPr>
          <a:xfrm>
            <a:off x="3624005" y="5650489"/>
            <a:ext cx="1552027"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altLang="ja-JP" sz="2400" dirty="0">
                <a:solidFill>
                  <a:srgbClr val="FF00FF"/>
                </a:solidFill>
                <a:latin typeface="MS UI Gothic" panose="020B0600070205080204" pitchFamily="50" charset="-128"/>
                <a:ea typeface="MS UI Gothic" panose="020B0600070205080204" pitchFamily="50" charset="-128"/>
              </a:rPr>
              <a:t>30</a:t>
            </a:r>
            <a:r>
              <a:rPr kumimoji="1" lang="en-US" altLang="ja-JP" sz="2400" dirty="0">
                <a:solidFill>
                  <a:srgbClr val="FF00FF"/>
                </a:solidFill>
                <a:latin typeface="MS UI Gothic" panose="020B0600070205080204" pitchFamily="50" charset="-128"/>
                <a:ea typeface="MS UI Gothic" panose="020B0600070205080204" pitchFamily="50" charset="-128"/>
              </a:rPr>
              <a:t>0 V</a:t>
            </a:r>
            <a:r>
              <a:rPr kumimoji="1" lang="ja-JP" altLang="en-US" sz="2400" dirty="0">
                <a:solidFill>
                  <a:srgbClr val="FF00FF"/>
                </a:solidFill>
                <a:latin typeface="MS UI Gothic" panose="020B0600070205080204" pitchFamily="50" charset="-128"/>
                <a:ea typeface="MS UI Gothic" panose="020B0600070205080204" pitchFamily="50" charset="-128"/>
              </a:rPr>
              <a:t>前後</a:t>
            </a:r>
          </a:p>
        </p:txBody>
      </p:sp>
      <mc:AlternateContent xmlns:mc="http://schemas.openxmlformats.org/markup-compatibility/2006" xmlns:a14="http://schemas.microsoft.com/office/drawing/2010/main">
        <mc:Choice Requires="a14">
          <p:sp>
            <p:nvSpPr>
              <p:cNvPr id="68" name="テキスト ボックス 67">
                <a:extLst>
                  <a:ext uri="{FF2B5EF4-FFF2-40B4-BE49-F238E27FC236}">
                    <a16:creationId xmlns:a16="http://schemas.microsoft.com/office/drawing/2014/main" id="{7923C811-3983-941D-0B35-3FCF7578A2D3}"/>
                  </a:ext>
                </a:extLst>
              </p:cNvPr>
              <p:cNvSpPr txBox="1"/>
              <p:nvPr/>
            </p:nvSpPr>
            <p:spPr>
              <a:xfrm rot="16200000">
                <a:off x="-692149" y="3377631"/>
                <a:ext cx="1630831"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14:m>
                  <m:oMathPara xmlns:m="http://schemas.openxmlformats.org/officeDocument/2006/math">
                    <m:oMathParaPr>
                      <m:jc m:val="left"/>
                    </m:oMathParaPr>
                    <m:oMath xmlns:m="http://schemas.openxmlformats.org/officeDocument/2006/math">
                      <m:r>
                        <m:rPr>
                          <m:sty m:val="p"/>
                        </m:rPr>
                        <a:rPr kumimoji="1" lang="en-US" altLang="ja-JP" sz="2400" b="0" i="0" smtClean="0">
                          <a:latin typeface="Cambria Math" panose="02040503050406030204" pitchFamily="18" charset="0"/>
                          <a:ea typeface="MS UI Gothic" panose="020B0600070205080204" pitchFamily="50" charset="-128"/>
                        </a:rPr>
                        <m:t>Δ</m:t>
                      </m:r>
                      <m:sSub>
                        <m:sSubPr>
                          <m:ctrlPr>
                            <a:rPr kumimoji="1" lang="en-US" altLang="ja-JP" sz="2400" b="0" i="1" smtClean="0">
                              <a:latin typeface="Cambria Math" panose="02040503050406030204" pitchFamily="18" charset="0"/>
                              <a:ea typeface="MS UI Gothic" panose="020B0600070205080204" pitchFamily="50" charset="-128"/>
                            </a:rPr>
                          </m:ctrlPr>
                        </m:sSubPr>
                        <m:e>
                          <m:r>
                            <a:rPr kumimoji="1" lang="en-US" altLang="ja-JP" sz="2400" b="0" i="1" smtClean="0">
                              <a:latin typeface="Cambria Math" panose="02040503050406030204" pitchFamily="18" charset="0"/>
                              <a:ea typeface="MS UI Gothic" panose="020B0600070205080204" pitchFamily="50" charset="-128"/>
                            </a:rPr>
                            <m:t>𝜙</m:t>
                          </m:r>
                        </m:e>
                        <m:sub>
                          <m:r>
                            <a:rPr kumimoji="1" lang="en-US" altLang="ja-JP" sz="2400" b="0" i="1" smtClean="0">
                              <a:latin typeface="Cambria Math" panose="02040503050406030204" pitchFamily="18" charset="0"/>
                              <a:ea typeface="MS UI Gothic" panose="020B0600070205080204" pitchFamily="50" charset="-128"/>
                            </a:rPr>
                            <m:t>1</m:t>
                          </m:r>
                        </m:sub>
                      </m:sSub>
                      <m:r>
                        <a:rPr kumimoji="1" lang="en-US" altLang="ja-JP" sz="2400" b="0" i="1" smtClean="0">
                          <a:latin typeface="Cambria Math" panose="02040503050406030204" pitchFamily="18" charset="0"/>
                          <a:ea typeface="MS UI Gothic" panose="020B0600070205080204" pitchFamily="50" charset="-128"/>
                        </a:rPr>
                        <m:t>=0 </m:t>
                      </m:r>
                      <m:r>
                        <m:rPr>
                          <m:sty m:val="p"/>
                        </m:rPr>
                        <a:rPr kumimoji="1" lang="en-US" altLang="ja-JP" sz="2400" b="0" i="0" smtClean="0">
                          <a:latin typeface="Cambria Math" panose="02040503050406030204" pitchFamily="18" charset="0"/>
                          <a:ea typeface="MS UI Gothic" panose="020B0600070205080204" pitchFamily="50" charset="-128"/>
                        </a:rPr>
                        <m:t>V</m:t>
                      </m:r>
                    </m:oMath>
                  </m:oMathPara>
                </a14:m>
                <a:endParaRPr kumimoji="1" lang="ja-JP" altLang="en-US" sz="2400" dirty="0">
                  <a:latin typeface="MS UI Gothic" panose="020B0600070205080204" pitchFamily="50" charset="-128"/>
                  <a:ea typeface="MS UI Gothic" panose="020B0600070205080204" pitchFamily="50" charset="-128"/>
                </a:endParaRPr>
              </a:p>
            </p:txBody>
          </p:sp>
        </mc:Choice>
        <mc:Fallback xmlns="">
          <p:sp>
            <p:nvSpPr>
              <p:cNvPr id="68" name="テキスト ボックス 67">
                <a:extLst>
                  <a:ext uri="{FF2B5EF4-FFF2-40B4-BE49-F238E27FC236}">
                    <a16:creationId xmlns:a16="http://schemas.microsoft.com/office/drawing/2014/main" id="{7923C811-3983-941D-0B35-3FCF7578A2D3}"/>
                  </a:ext>
                </a:extLst>
              </p:cNvPr>
              <p:cNvSpPr txBox="1">
                <a:spLocks noRot="1" noChangeAspect="1" noMove="1" noResize="1" noEditPoints="1" noAdjustHandles="1" noChangeArrowheads="1" noChangeShapeType="1" noTextEdit="1"/>
              </p:cNvSpPr>
              <p:nvPr/>
            </p:nvSpPr>
            <p:spPr>
              <a:xfrm rot="16200000">
                <a:off x="-692149" y="3377631"/>
                <a:ext cx="1630831" cy="461665"/>
              </a:xfrm>
              <a:prstGeom prst="rect">
                <a:avLst/>
              </a:prstGeom>
              <a:blipFill>
                <a:blip r:embed="rId4"/>
                <a:stretch>
                  <a:fillRect r="-14815"/>
                </a:stretch>
              </a:blipFill>
              <a:ln w="6350" cap="flat" cmpd="sng" algn="ctr">
                <a:no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9" name="テキスト ボックス 68">
                <a:extLst>
                  <a:ext uri="{FF2B5EF4-FFF2-40B4-BE49-F238E27FC236}">
                    <a16:creationId xmlns:a16="http://schemas.microsoft.com/office/drawing/2014/main" id="{4061A044-B275-AC9D-6697-61B3D5983F35}"/>
                  </a:ext>
                </a:extLst>
              </p:cNvPr>
              <p:cNvSpPr txBox="1"/>
              <p:nvPr/>
            </p:nvSpPr>
            <p:spPr>
              <a:xfrm rot="16200000">
                <a:off x="11008963" y="3296185"/>
                <a:ext cx="1977785"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14:m>
                  <m:oMathPara xmlns:m="http://schemas.openxmlformats.org/officeDocument/2006/math">
                    <m:oMathParaPr>
                      <m:jc m:val="left"/>
                    </m:oMathParaPr>
                    <m:oMath xmlns:m="http://schemas.openxmlformats.org/officeDocument/2006/math">
                      <m:r>
                        <m:rPr>
                          <m:sty m:val="p"/>
                        </m:rPr>
                        <a:rPr kumimoji="1" lang="en-US" altLang="ja-JP" sz="2400" b="0" i="0" smtClean="0">
                          <a:latin typeface="Cambria Math" panose="02040503050406030204" pitchFamily="18" charset="0"/>
                          <a:ea typeface="MS UI Gothic" panose="020B0600070205080204" pitchFamily="50" charset="-128"/>
                        </a:rPr>
                        <m:t>Δ</m:t>
                      </m:r>
                      <m:sSub>
                        <m:sSubPr>
                          <m:ctrlPr>
                            <a:rPr kumimoji="1" lang="en-US" altLang="ja-JP" sz="2400" b="0" i="1" smtClean="0">
                              <a:latin typeface="Cambria Math" panose="02040503050406030204" pitchFamily="18" charset="0"/>
                              <a:ea typeface="MS UI Gothic" panose="020B0600070205080204" pitchFamily="50" charset="-128"/>
                            </a:rPr>
                          </m:ctrlPr>
                        </m:sSubPr>
                        <m:e>
                          <m:r>
                            <a:rPr kumimoji="1" lang="en-US" altLang="ja-JP" sz="2400" b="0" i="1" smtClean="0">
                              <a:latin typeface="Cambria Math" panose="02040503050406030204" pitchFamily="18" charset="0"/>
                              <a:ea typeface="MS UI Gothic" panose="020B0600070205080204" pitchFamily="50" charset="-128"/>
                            </a:rPr>
                            <m:t>𝜙</m:t>
                          </m:r>
                        </m:e>
                        <m:sub>
                          <m:r>
                            <a:rPr kumimoji="1" lang="en-US" altLang="ja-JP" sz="2400" b="0" i="1" smtClean="0">
                              <a:latin typeface="Cambria Math" panose="02040503050406030204" pitchFamily="18" charset="0"/>
                              <a:ea typeface="MS UI Gothic" panose="020B0600070205080204" pitchFamily="50" charset="-128"/>
                            </a:rPr>
                            <m:t>2</m:t>
                          </m:r>
                        </m:sub>
                      </m:sSub>
                      <m:r>
                        <a:rPr kumimoji="1" lang="en-US" altLang="ja-JP" sz="2400" b="0" i="1" smtClean="0">
                          <a:latin typeface="Cambria Math" panose="02040503050406030204" pitchFamily="18" charset="0"/>
                          <a:ea typeface="MS UI Gothic" panose="020B0600070205080204" pitchFamily="50" charset="-128"/>
                        </a:rPr>
                        <m:t>=300 </m:t>
                      </m:r>
                      <m:r>
                        <m:rPr>
                          <m:sty m:val="p"/>
                        </m:rPr>
                        <a:rPr kumimoji="1" lang="en-US" altLang="ja-JP" sz="2400" b="0" i="0" smtClean="0">
                          <a:latin typeface="Cambria Math" panose="02040503050406030204" pitchFamily="18" charset="0"/>
                          <a:ea typeface="MS UI Gothic" panose="020B0600070205080204" pitchFamily="50" charset="-128"/>
                        </a:rPr>
                        <m:t>V</m:t>
                      </m:r>
                    </m:oMath>
                  </m:oMathPara>
                </a14:m>
                <a:endParaRPr kumimoji="1" lang="ja-JP" altLang="en-US" sz="2400" dirty="0">
                  <a:latin typeface="MS UI Gothic" panose="020B0600070205080204" pitchFamily="50" charset="-128"/>
                  <a:ea typeface="MS UI Gothic" panose="020B0600070205080204" pitchFamily="50" charset="-128"/>
                </a:endParaRPr>
              </a:p>
            </p:txBody>
          </p:sp>
        </mc:Choice>
        <mc:Fallback xmlns="">
          <p:sp>
            <p:nvSpPr>
              <p:cNvPr id="69" name="テキスト ボックス 68">
                <a:extLst>
                  <a:ext uri="{FF2B5EF4-FFF2-40B4-BE49-F238E27FC236}">
                    <a16:creationId xmlns:a16="http://schemas.microsoft.com/office/drawing/2014/main" id="{4061A044-B275-AC9D-6697-61B3D5983F35}"/>
                  </a:ext>
                </a:extLst>
              </p:cNvPr>
              <p:cNvSpPr txBox="1">
                <a:spLocks noRot="1" noChangeAspect="1" noMove="1" noResize="1" noEditPoints="1" noAdjustHandles="1" noChangeArrowheads="1" noChangeShapeType="1" noTextEdit="1"/>
              </p:cNvSpPr>
              <p:nvPr/>
            </p:nvSpPr>
            <p:spPr>
              <a:xfrm rot="16200000">
                <a:off x="11008963" y="3296185"/>
                <a:ext cx="1977785" cy="461665"/>
              </a:xfrm>
              <a:prstGeom prst="rect">
                <a:avLst/>
              </a:prstGeom>
              <a:blipFill>
                <a:blip r:embed="rId5"/>
                <a:stretch>
                  <a:fillRect r="-14815"/>
                </a:stretch>
              </a:blipFill>
              <a:ln w="6350" cap="flat" cmpd="sng" algn="ctr">
                <a:noFill/>
                <a:prstDash val="solid"/>
                <a:miter lim="800000"/>
              </a:ln>
              <a:effectLst/>
            </p:spPr>
            <p:txBody>
              <a:bodyPr/>
              <a:lstStyle/>
              <a:p>
                <a:r>
                  <a:rPr lang="ja-JP" altLang="en-US">
                    <a:noFill/>
                  </a:rPr>
                  <a:t> </a:t>
                </a:r>
              </a:p>
            </p:txBody>
          </p:sp>
        </mc:Fallback>
      </mc:AlternateContent>
      <p:sp>
        <p:nvSpPr>
          <p:cNvPr id="70" name="テキスト ボックス 69">
            <a:extLst>
              <a:ext uri="{FF2B5EF4-FFF2-40B4-BE49-F238E27FC236}">
                <a16:creationId xmlns:a16="http://schemas.microsoft.com/office/drawing/2014/main" id="{F83B325E-3ED9-8F41-60A6-98724E43635F}"/>
              </a:ext>
            </a:extLst>
          </p:cNvPr>
          <p:cNvSpPr txBox="1"/>
          <p:nvPr/>
        </p:nvSpPr>
        <p:spPr>
          <a:xfrm>
            <a:off x="274873" y="4979994"/>
            <a:ext cx="697627" cy="707886"/>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第１</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電源</a:t>
            </a:r>
          </a:p>
        </p:txBody>
      </p:sp>
      <p:sp>
        <p:nvSpPr>
          <p:cNvPr id="71" name="テキスト ボックス 70">
            <a:extLst>
              <a:ext uri="{FF2B5EF4-FFF2-40B4-BE49-F238E27FC236}">
                <a16:creationId xmlns:a16="http://schemas.microsoft.com/office/drawing/2014/main" id="{542586CA-9D20-F7A9-AC88-14055585BF9B}"/>
              </a:ext>
            </a:extLst>
          </p:cNvPr>
          <p:cNvSpPr txBox="1"/>
          <p:nvPr/>
        </p:nvSpPr>
        <p:spPr>
          <a:xfrm>
            <a:off x="11219288" y="4913001"/>
            <a:ext cx="697627" cy="707886"/>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第２</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電源</a:t>
            </a:r>
          </a:p>
        </p:txBody>
      </p:sp>
      <p:cxnSp>
        <p:nvCxnSpPr>
          <p:cNvPr id="72" name="直線コネクタ 71">
            <a:extLst>
              <a:ext uri="{FF2B5EF4-FFF2-40B4-BE49-F238E27FC236}">
                <a16:creationId xmlns:a16="http://schemas.microsoft.com/office/drawing/2014/main" id="{6A139DEA-EA2F-1EE8-95CF-7948E9674785}"/>
              </a:ext>
            </a:extLst>
          </p:cNvPr>
          <p:cNvCxnSpPr>
            <a:cxnSpLocks/>
          </p:cNvCxnSpPr>
          <p:nvPr/>
        </p:nvCxnSpPr>
        <p:spPr>
          <a:xfrm>
            <a:off x="6454801" y="4044147"/>
            <a:ext cx="0" cy="60884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8B330C62-9E6E-130D-32BC-1CA5801FEF96}"/>
              </a:ext>
            </a:extLst>
          </p:cNvPr>
          <p:cNvCxnSpPr>
            <a:cxnSpLocks/>
          </p:cNvCxnSpPr>
          <p:nvPr/>
        </p:nvCxnSpPr>
        <p:spPr>
          <a:xfrm>
            <a:off x="9591537" y="4003638"/>
            <a:ext cx="0" cy="60884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スライド番号プレースホルダー 74">
            <a:extLst>
              <a:ext uri="{FF2B5EF4-FFF2-40B4-BE49-F238E27FC236}">
                <a16:creationId xmlns:a16="http://schemas.microsoft.com/office/drawing/2014/main" id="{042B97AB-BD8A-3861-5548-CC0740CA184C}"/>
              </a:ext>
            </a:extLst>
          </p:cNvPr>
          <p:cNvSpPr>
            <a:spLocks noGrp="1"/>
          </p:cNvSpPr>
          <p:nvPr>
            <p:ph type="sldNum" sz="quarter" idx="4"/>
          </p:nvPr>
        </p:nvSpPr>
        <p:spPr/>
        <p:txBody>
          <a:bodyPr/>
          <a:lstStyle/>
          <a:p>
            <a:r>
              <a:rPr lang="en-US" altLang="ja-JP"/>
              <a:t>P. </a:t>
            </a:r>
            <a:fld id="{46905B5D-1FC7-487A-AD75-007BD4BDDA5E}" type="slidenum">
              <a:rPr lang="ja-JP" altLang="en-US" smtClean="0"/>
              <a:pPr/>
              <a:t>57</a:t>
            </a:fld>
            <a:endParaRPr lang="ja-JP" altLang="en-US" b="1" dirty="0"/>
          </a:p>
        </p:txBody>
      </p:sp>
    </p:spTree>
    <p:extLst>
      <p:ext uri="{BB962C8B-B14F-4D97-AF65-F5344CB8AC3E}">
        <p14:creationId xmlns:p14="http://schemas.microsoft.com/office/powerpoint/2010/main" val="36944353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0AB58455-CA90-9BB1-64EC-63A74A1A1F6D}"/>
              </a:ext>
            </a:extLst>
          </p:cNvPr>
          <p:cNvSpPr>
            <a:spLocks noGrp="1"/>
          </p:cNvSpPr>
          <p:nvPr>
            <p:ph idx="1"/>
          </p:nvPr>
        </p:nvSpPr>
        <p:spPr/>
        <p:txBody>
          <a:bodyPr/>
          <a:lstStyle/>
          <a:p>
            <a:r>
              <a:rPr lang="ja-JP" altLang="en-US" b="1" u="sng" dirty="0"/>
              <a:t>スイッチ</a:t>
            </a:r>
            <a:r>
              <a:rPr lang="en-US" altLang="ja-JP" b="1" u="sng" dirty="0"/>
              <a:t>ON</a:t>
            </a:r>
            <a:r>
              <a:rPr lang="ja-JP" altLang="en-US" b="1" u="sng" dirty="0"/>
              <a:t>の前後最中は両電源の出力電圧を同じにする．</a:t>
            </a:r>
            <a:endParaRPr lang="en-US" altLang="ja-JP" b="1" u="sng" dirty="0"/>
          </a:p>
          <a:p>
            <a:pPr lvl="1"/>
            <a:r>
              <a:rPr lang="ja-JP" altLang="en-US" dirty="0"/>
              <a:t>電圧に差があると，電圧が低い方の電源に逆電流が流れようとするため，電源あるいは電極のダイオードを壊す可能性がある．</a:t>
            </a:r>
            <a:endParaRPr lang="en-US" altLang="ja-JP" dirty="0"/>
          </a:p>
          <a:p>
            <a:pPr lvl="1"/>
            <a:endParaRPr lang="en-US" altLang="ja-JP" dirty="0"/>
          </a:p>
          <a:p>
            <a:r>
              <a:rPr lang="ja-JP" altLang="en-US" b="1" u="sng" dirty="0"/>
              <a:t>被塗装物の前端が次の電源ゾーンに到達する前に受け渡し前準備を終える．</a:t>
            </a:r>
            <a:endParaRPr lang="en-US" altLang="ja-JP" b="1" u="sng" dirty="0"/>
          </a:p>
          <a:p>
            <a:pPr lvl="1"/>
            <a:r>
              <a:rPr lang="ja-JP" altLang="en-US" dirty="0"/>
              <a:t>受け渡し前準備：今の電源電圧を次の電源と同じにし，スイッチ</a:t>
            </a:r>
            <a:r>
              <a:rPr lang="en-US" altLang="ja-JP" dirty="0"/>
              <a:t>ON</a:t>
            </a:r>
            <a:r>
              <a:rPr lang="ja-JP" altLang="en-US" dirty="0"/>
              <a:t>にする．</a:t>
            </a:r>
            <a:endParaRPr lang="en-US" altLang="ja-JP" dirty="0"/>
          </a:p>
          <a:p>
            <a:pPr lvl="1"/>
            <a:r>
              <a:rPr lang="ja-JP" altLang="en-US" dirty="0"/>
              <a:t>進み過ぎてからスイッチ</a:t>
            </a:r>
            <a:r>
              <a:rPr lang="en-US" altLang="ja-JP" dirty="0"/>
              <a:t>ON</a:t>
            </a:r>
            <a:r>
              <a:rPr lang="ja-JP" altLang="en-US" dirty="0"/>
              <a:t>すると，次の電源に急負荷が掛かったり，表面電位の急上昇を招いたりする．</a:t>
            </a:r>
            <a:endParaRPr lang="en-US" altLang="ja-JP" dirty="0"/>
          </a:p>
          <a:p>
            <a:r>
              <a:rPr lang="ja-JP" altLang="en-US" b="1" u="sng" dirty="0"/>
              <a:t>被塗装物の後端が次の電源ゾーンに到達した後に受け渡し後処理を行う．</a:t>
            </a:r>
            <a:endParaRPr lang="en-US" altLang="ja-JP" b="1" u="sng" dirty="0"/>
          </a:p>
          <a:p>
            <a:pPr lvl="1"/>
            <a:r>
              <a:rPr lang="ja-JP" altLang="en-US" dirty="0"/>
              <a:t>受け渡し後処理：スイッチ</a:t>
            </a:r>
            <a:r>
              <a:rPr lang="en-US" altLang="ja-JP" dirty="0"/>
              <a:t>OFF</a:t>
            </a:r>
            <a:r>
              <a:rPr lang="ja-JP" altLang="en-US" dirty="0"/>
              <a:t>にし，前の電源電圧をゼロにする．</a:t>
            </a:r>
            <a:endParaRPr lang="en-US" altLang="ja-JP" dirty="0"/>
          </a:p>
          <a:p>
            <a:pPr lvl="1"/>
            <a:r>
              <a:rPr lang="ja-JP" altLang="en-US" dirty="0"/>
              <a:t>進み切る前に</a:t>
            </a:r>
            <a:r>
              <a:rPr lang="en-US" altLang="ja-JP" dirty="0"/>
              <a:t>OFF</a:t>
            </a:r>
            <a:r>
              <a:rPr lang="ja-JP" altLang="en-US" dirty="0"/>
              <a:t>にすると，被塗装物の後部の電位が急下降し，前部にくらべて後部の膜厚が大幅に薄くなってしまう可能性がある．</a:t>
            </a:r>
            <a:endParaRPr lang="en-US" altLang="ja-JP" dirty="0"/>
          </a:p>
          <a:p>
            <a:pPr lvl="1"/>
            <a:endParaRPr lang="en-US" altLang="ja-JP" dirty="0"/>
          </a:p>
          <a:p>
            <a:r>
              <a:rPr lang="en-US" altLang="ja-JP" b="1" u="sng" dirty="0"/>
              <a:t>N</a:t>
            </a:r>
            <a:r>
              <a:rPr lang="ja-JP" altLang="en-US" b="1" u="sng" dirty="0"/>
              <a:t>段電源のスイッチの数（＝バスバーの切れ目の数）は</a:t>
            </a:r>
            <a:r>
              <a:rPr lang="en-US" altLang="ja-JP" b="1" u="sng" dirty="0"/>
              <a:t>N-1</a:t>
            </a:r>
            <a:r>
              <a:rPr lang="ja-JP" altLang="en-US" b="1" u="sng" dirty="0"/>
              <a:t>個になる．</a:t>
            </a:r>
            <a:endParaRPr lang="en-US" altLang="ja-JP" b="1" u="sng" dirty="0"/>
          </a:p>
          <a:p>
            <a:pPr lvl="1"/>
            <a:r>
              <a:rPr lang="ja-JP" altLang="en-US" dirty="0"/>
              <a:t>３段電源ではスイッチが２個，４段電源ではスイッチが３個．５段電源ではスイッチが４個，</a:t>
            </a:r>
            <a:r>
              <a:rPr lang="en-US" altLang="ja-JP" dirty="0"/>
              <a:t>……</a:t>
            </a:r>
            <a:r>
              <a:rPr lang="ja-JP" altLang="en-US" dirty="0"/>
              <a:t>．</a:t>
            </a:r>
            <a:endParaRPr lang="en-US" altLang="ja-JP" dirty="0"/>
          </a:p>
          <a:p>
            <a:pPr lvl="1"/>
            <a:r>
              <a:rPr lang="ja-JP" altLang="en-US" dirty="0"/>
              <a:t>段数が増えるほど頭が混乱するので，まずは２段電源を完全に理解することが肝要．</a:t>
            </a:r>
            <a:endParaRPr lang="en-US" altLang="ja-JP" dirty="0"/>
          </a:p>
        </p:txBody>
      </p:sp>
      <p:sp>
        <p:nvSpPr>
          <p:cNvPr id="3" name="タイトル 2">
            <a:extLst>
              <a:ext uri="{FF2B5EF4-FFF2-40B4-BE49-F238E27FC236}">
                <a16:creationId xmlns:a16="http://schemas.microsoft.com/office/drawing/2014/main" id="{F11A5FB9-85A4-FF9B-942D-5CDEED7E44DD}"/>
              </a:ext>
            </a:extLst>
          </p:cNvPr>
          <p:cNvSpPr>
            <a:spLocks noGrp="1"/>
          </p:cNvSpPr>
          <p:nvPr>
            <p:ph type="title"/>
          </p:nvPr>
        </p:nvSpPr>
        <p:spPr/>
        <p:txBody>
          <a:bodyPr/>
          <a:lstStyle/>
          <a:p>
            <a:r>
              <a:rPr kumimoji="1" lang="ja-JP" altLang="en-US" dirty="0"/>
              <a:t>多段電源の</a:t>
            </a:r>
            <a:r>
              <a:rPr lang="ja-JP" altLang="en-US" dirty="0"/>
              <a:t>注意すべき点</a:t>
            </a:r>
            <a:endParaRPr kumimoji="1" lang="ja-JP" altLang="en-US" dirty="0"/>
          </a:p>
        </p:txBody>
      </p:sp>
      <p:sp>
        <p:nvSpPr>
          <p:cNvPr id="5" name="スライド番号プレースホルダー 4">
            <a:extLst>
              <a:ext uri="{FF2B5EF4-FFF2-40B4-BE49-F238E27FC236}">
                <a16:creationId xmlns:a16="http://schemas.microsoft.com/office/drawing/2014/main" id="{67E7FB19-C3F2-E361-EADB-1B69884C05C9}"/>
              </a:ext>
            </a:extLst>
          </p:cNvPr>
          <p:cNvSpPr>
            <a:spLocks noGrp="1"/>
          </p:cNvSpPr>
          <p:nvPr>
            <p:ph type="sldNum" sz="quarter" idx="4"/>
          </p:nvPr>
        </p:nvSpPr>
        <p:spPr/>
        <p:txBody>
          <a:bodyPr/>
          <a:lstStyle/>
          <a:p>
            <a:r>
              <a:rPr lang="en-US" altLang="ja-JP"/>
              <a:t>P. </a:t>
            </a:r>
            <a:fld id="{46905B5D-1FC7-487A-AD75-007BD4BDDA5E}" type="slidenum">
              <a:rPr lang="ja-JP" altLang="en-US" smtClean="0"/>
              <a:pPr/>
              <a:t>58</a:t>
            </a:fld>
            <a:endParaRPr lang="ja-JP" altLang="en-US" b="1" dirty="0"/>
          </a:p>
        </p:txBody>
      </p:sp>
    </p:spTree>
    <p:extLst>
      <p:ext uri="{BB962C8B-B14F-4D97-AF65-F5344CB8AC3E}">
        <p14:creationId xmlns:p14="http://schemas.microsoft.com/office/powerpoint/2010/main" val="33426059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7F238F77-DF3E-0FEE-9E52-A64AEE0D671B}"/>
              </a:ext>
            </a:extLst>
          </p:cNvPr>
          <p:cNvSpPr>
            <a:spLocks noGrp="1"/>
          </p:cNvSpPr>
          <p:nvPr>
            <p:ph idx="1"/>
          </p:nvPr>
        </p:nvSpPr>
        <p:spPr/>
        <p:txBody>
          <a:bodyPr/>
          <a:lstStyle/>
          <a:p>
            <a:r>
              <a:rPr kumimoji="1" lang="ja-JP" altLang="en-US" dirty="0"/>
              <a:t>メリット</a:t>
            </a:r>
            <a:endParaRPr lang="en-US" altLang="ja-JP" dirty="0"/>
          </a:p>
          <a:p>
            <a:pPr lvl="1"/>
            <a:r>
              <a:rPr kumimoji="1" lang="ja-JP" altLang="en-US" sz="2400" dirty="0"/>
              <a:t>単一の電着槽の中で</a:t>
            </a:r>
            <a:r>
              <a:rPr kumimoji="1" lang="ja-JP" altLang="en-US" sz="2400" dirty="0">
                <a:solidFill>
                  <a:srgbClr val="0000CC"/>
                </a:solidFill>
              </a:rPr>
              <a:t>回路を分離</a:t>
            </a:r>
            <a:r>
              <a:rPr kumimoji="1" lang="ja-JP" altLang="en-US" sz="2400" dirty="0"/>
              <a:t>出来るため，単独入槽時と連続入槽時で電圧のかかり方をほぼ同じに出来る．（いわゆる「前車・後車の影響」を相当程度小さく出来る．）</a:t>
            </a:r>
            <a:br>
              <a:rPr kumimoji="1" lang="en-US" altLang="ja-JP" sz="2400" dirty="0"/>
            </a:br>
            <a:r>
              <a:rPr kumimoji="1" lang="ja-JP" altLang="en-US" sz="2400" dirty="0"/>
              <a:t>段数を増やし，１つのバスバーに最大１台しかぶら下げない運用であれば，前車・後車の影響を完全に除去できる．（５台同時入槽なら５段必要．）</a:t>
            </a:r>
            <a:endParaRPr kumimoji="1" lang="en-US" altLang="ja-JP" sz="2400" dirty="0"/>
          </a:p>
          <a:p>
            <a:pPr lvl="1"/>
            <a:r>
              <a:rPr kumimoji="1" lang="ja-JP" altLang="en-US" sz="2400" dirty="0"/>
              <a:t>表面電位の</a:t>
            </a:r>
            <a:r>
              <a:rPr kumimoji="1" lang="ja-JP" altLang="en-US" sz="2400" dirty="0">
                <a:solidFill>
                  <a:srgbClr val="00B050"/>
                </a:solidFill>
              </a:rPr>
              <a:t>細かい制御</a:t>
            </a:r>
            <a:r>
              <a:rPr kumimoji="1" lang="ja-JP" altLang="en-US" sz="2400" dirty="0"/>
              <a:t>が可能になる．（例えば，ガスピンが出ない様に第１電源は</a:t>
            </a:r>
            <a:r>
              <a:rPr kumimoji="1" lang="en-US" altLang="ja-JP" sz="2400" dirty="0"/>
              <a:t>250V</a:t>
            </a:r>
            <a:r>
              <a:rPr kumimoji="1" lang="ja-JP" altLang="en-US" sz="2400" dirty="0"/>
              <a:t>で長時間キープし，第２電源に受け渡す直前に</a:t>
            </a:r>
            <a:r>
              <a:rPr kumimoji="1" lang="en-US" altLang="ja-JP" sz="2400" dirty="0"/>
              <a:t>300V</a:t>
            </a:r>
            <a:r>
              <a:rPr kumimoji="1" lang="ja-JP" altLang="en-US" sz="2400" dirty="0"/>
              <a:t>に上げる，など．）</a:t>
            </a:r>
            <a:endParaRPr kumimoji="1" lang="en-US" altLang="ja-JP" sz="2400" dirty="0"/>
          </a:p>
          <a:p>
            <a:r>
              <a:rPr lang="ja-JP" altLang="en-US" dirty="0"/>
              <a:t>デメリット</a:t>
            </a:r>
            <a:endParaRPr lang="en-US" altLang="ja-JP" dirty="0"/>
          </a:p>
          <a:p>
            <a:pPr lvl="1"/>
            <a:r>
              <a:rPr kumimoji="1" lang="ja-JP" altLang="en-US" sz="2400" dirty="0"/>
              <a:t>スイッチのタイミングを間違えると</a:t>
            </a:r>
            <a:r>
              <a:rPr kumimoji="1" lang="en-US" altLang="ja-JP" sz="2400" dirty="0"/>
              <a:t>ON</a:t>
            </a:r>
            <a:r>
              <a:rPr kumimoji="1" lang="ja-JP" altLang="en-US" sz="2400" dirty="0"/>
              <a:t>の瞬間に大電流が流れ，車体表面電位が急上昇してしまう．最悪，</a:t>
            </a:r>
            <a:r>
              <a:rPr lang="ja-JP" altLang="en-US" sz="2400" dirty="0"/>
              <a:t>電源あるいは電極のダイオードを壊すこともあり得る．同様に，スイッチ</a:t>
            </a:r>
            <a:r>
              <a:rPr lang="en-US" altLang="ja-JP" sz="2400" dirty="0"/>
              <a:t>OFF</a:t>
            </a:r>
            <a:r>
              <a:rPr lang="ja-JP" altLang="en-US" sz="2400" dirty="0"/>
              <a:t>の瞬間に表面電位が急下降することもあり，</a:t>
            </a:r>
            <a:r>
              <a:rPr lang="ja-JP" altLang="en-US" sz="2400" dirty="0">
                <a:solidFill>
                  <a:srgbClr val="FF0000"/>
                </a:solidFill>
              </a:rPr>
              <a:t>表面電位時刻歴をガタガタにしてしまう</a:t>
            </a:r>
            <a:r>
              <a:rPr lang="ja-JP" altLang="en-US" sz="2400" dirty="0"/>
              <a:t>恐れがある．</a:t>
            </a:r>
            <a:endParaRPr kumimoji="1" lang="en-US" altLang="ja-JP" sz="2400" dirty="0"/>
          </a:p>
          <a:p>
            <a:pPr lvl="1"/>
            <a:r>
              <a:rPr kumimoji="1" lang="ja-JP" altLang="en-US" sz="2400" dirty="0"/>
              <a:t>回路が複雑になり，</a:t>
            </a:r>
            <a:r>
              <a:rPr kumimoji="1" lang="ja-JP" altLang="en-US" sz="2400" dirty="0">
                <a:solidFill>
                  <a:srgbClr val="FF00FF"/>
                </a:solidFill>
              </a:rPr>
              <a:t>正しく理解して</a:t>
            </a:r>
            <a:r>
              <a:rPr lang="ja-JP" altLang="en-US" sz="2400" dirty="0">
                <a:solidFill>
                  <a:srgbClr val="FF00FF"/>
                </a:solidFill>
              </a:rPr>
              <a:t>設定</a:t>
            </a:r>
            <a:r>
              <a:rPr kumimoji="1" lang="ja-JP" altLang="en-US" sz="2400" dirty="0">
                <a:solidFill>
                  <a:srgbClr val="FF00FF"/>
                </a:solidFill>
              </a:rPr>
              <a:t>・</a:t>
            </a:r>
            <a:r>
              <a:rPr lang="ja-JP" altLang="en-US" sz="2400" dirty="0">
                <a:solidFill>
                  <a:srgbClr val="FF00FF"/>
                </a:solidFill>
              </a:rPr>
              <a:t>トラブル対応</a:t>
            </a:r>
            <a:r>
              <a:rPr kumimoji="1" lang="ja-JP" altLang="en-US" sz="2400" dirty="0">
                <a:solidFill>
                  <a:srgbClr val="FF00FF"/>
                </a:solidFill>
              </a:rPr>
              <a:t>出来る人員の確保が困難</a:t>
            </a:r>
            <a:r>
              <a:rPr kumimoji="1" lang="ja-JP" altLang="en-US" sz="2400" dirty="0"/>
              <a:t>になる．</a:t>
            </a:r>
          </a:p>
        </p:txBody>
      </p:sp>
      <p:sp>
        <p:nvSpPr>
          <p:cNvPr id="3" name="タイトル 2">
            <a:extLst>
              <a:ext uri="{FF2B5EF4-FFF2-40B4-BE49-F238E27FC236}">
                <a16:creationId xmlns:a16="http://schemas.microsoft.com/office/drawing/2014/main" id="{E1E32446-D2AF-5900-B03C-0B83E50D3C13}"/>
              </a:ext>
            </a:extLst>
          </p:cNvPr>
          <p:cNvSpPr>
            <a:spLocks noGrp="1"/>
          </p:cNvSpPr>
          <p:nvPr>
            <p:ph type="title"/>
          </p:nvPr>
        </p:nvSpPr>
        <p:spPr/>
        <p:txBody>
          <a:bodyPr/>
          <a:lstStyle/>
          <a:p>
            <a:r>
              <a:rPr kumimoji="1" lang="ja-JP" altLang="en-US" dirty="0"/>
              <a:t>多段電源のメリット</a:t>
            </a:r>
            <a:r>
              <a:rPr lang="ja-JP" altLang="en-US" dirty="0"/>
              <a:t>／デメリット</a:t>
            </a:r>
            <a:endParaRPr kumimoji="1" lang="ja-JP" altLang="en-US" dirty="0"/>
          </a:p>
        </p:txBody>
      </p:sp>
      <p:sp>
        <p:nvSpPr>
          <p:cNvPr id="5" name="四角形: 角を丸くする 4">
            <a:extLst>
              <a:ext uri="{FF2B5EF4-FFF2-40B4-BE49-F238E27FC236}">
                <a16:creationId xmlns:a16="http://schemas.microsoft.com/office/drawing/2014/main" id="{70AE5C46-9730-0A8E-6243-1FF858DDD223}"/>
              </a:ext>
            </a:extLst>
          </p:cNvPr>
          <p:cNvSpPr/>
          <p:nvPr/>
        </p:nvSpPr>
        <p:spPr>
          <a:xfrm>
            <a:off x="1541494" y="5841268"/>
            <a:ext cx="9109012" cy="482352"/>
          </a:xfrm>
          <a:prstGeom prst="roundRect">
            <a:avLst/>
          </a:prstGeom>
          <a:solidFill>
            <a:schemeClr val="bg1">
              <a:lumMod val="7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MS UI Gothic" panose="020B0600070205080204" pitchFamily="50" charset="-128"/>
                <a:ea typeface="MS UI Gothic" panose="020B0600070205080204" pitchFamily="50" charset="-128"/>
              </a:rPr>
              <a:t>デメリットを避けてメリットを活かすため，回路</a:t>
            </a:r>
            <a:r>
              <a:rPr kumimoji="1" lang="ja-JP" altLang="en-US" sz="2400" dirty="0">
                <a:solidFill>
                  <a:schemeClr val="tx1"/>
                </a:solidFill>
                <a:latin typeface="MS UI Gothic" panose="020B0600070205080204" pitchFamily="50" charset="-128"/>
                <a:ea typeface="MS UI Gothic" panose="020B0600070205080204" pitchFamily="50" charset="-128"/>
              </a:rPr>
              <a:t>を正しく理解することが重要．</a:t>
            </a:r>
          </a:p>
        </p:txBody>
      </p:sp>
      <p:sp>
        <p:nvSpPr>
          <p:cNvPr id="6" name="スライド番号プレースホルダー 5">
            <a:extLst>
              <a:ext uri="{FF2B5EF4-FFF2-40B4-BE49-F238E27FC236}">
                <a16:creationId xmlns:a16="http://schemas.microsoft.com/office/drawing/2014/main" id="{789C2631-FD8B-181B-B152-31B3C500A399}"/>
              </a:ext>
            </a:extLst>
          </p:cNvPr>
          <p:cNvSpPr>
            <a:spLocks noGrp="1"/>
          </p:cNvSpPr>
          <p:nvPr>
            <p:ph type="sldNum" sz="quarter" idx="4"/>
          </p:nvPr>
        </p:nvSpPr>
        <p:spPr/>
        <p:txBody>
          <a:bodyPr/>
          <a:lstStyle/>
          <a:p>
            <a:r>
              <a:rPr lang="en-US" altLang="ja-JP"/>
              <a:t>P. </a:t>
            </a:r>
            <a:fld id="{46905B5D-1FC7-487A-AD75-007BD4BDDA5E}" type="slidenum">
              <a:rPr lang="ja-JP" altLang="en-US" smtClean="0"/>
              <a:pPr/>
              <a:t>59</a:t>
            </a:fld>
            <a:endParaRPr lang="ja-JP" altLang="en-US" b="1" dirty="0"/>
          </a:p>
        </p:txBody>
      </p:sp>
    </p:spTree>
    <p:extLst>
      <p:ext uri="{BB962C8B-B14F-4D97-AF65-F5344CB8AC3E}">
        <p14:creationId xmlns:p14="http://schemas.microsoft.com/office/powerpoint/2010/main" val="1520238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6" descr="散らかった机とパソコン&#10;&#10;AI 生成コンテンツは誤りを含む可能性があります。">
            <a:extLst>
              <a:ext uri="{FF2B5EF4-FFF2-40B4-BE49-F238E27FC236}">
                <a16:creationId xmlns:a16="http://schemas.microsoft.com/office/drawing/2014/main" id="{BA240054-E3D1-F2D4-5711-AC61AADEABF1}"/>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5389"/>
          <a:stretch>
            <a:fillRect/>
          </a:stretch>
        </p:blipFill>
        <p:spPr>
          <a:xfrm>
            <a:off x="1" y="573602"/>
            <a:ext cx="12192000" cy="2855398"/>
          </a:xfrm>
        </p:spPr>
      </p:pic>
      <p:sp>
        <p:nvSpPr>
          <p:cNvPr id="4" name="タイトル 3">
            <a:extLst>
              <a:ext uri="{FF2B5EF4-FFF2-40B4-BE49-F238E27FC236}">
                <a16:creationId xmlns:a16="http://schemas.microsoft.com/office/drawing/2014/main" id="{92D9FDF3-44E3-34EC-FB5F-574E372C8A4B}"/>
              </a:ext>
            </a:extLst>
          </p:cNvPr>
          <p:cNvSpPr>
            <a:spLocks noGrp="1"/>
          </p:cNvSpPr>
          <p:nvPr>
            <p:ph type="title"/>
          </p:nvPr>
        </p:nvSpPr>
        <p:spPr/>
        <p:txBody>
          <a:bodyPr/>
          <a:lstStyle/>
          <a:p>
            <a:r>
              <a:rPr lang="ja-JP" altLang="en-US" dirty="0"/>
              <a:t>科学大電着ラボ概要</a:t>
            </a:r>
          </a:p>
        </p:txBody>
      </p:sp>
      <p:sp>
        <p:nvSpPr>
          <p:cNvPr id="2" name="テキスト ボックス 1">
            <a:extLst>
              <a:ext uri="{FF2B5EF4-FFF2-40B4-BE49-F238E27FC236}">
                <a16:creationId xmlns:a16="http://schemas.microsoft.com/office/drawing/2014/main" id="{8A0F996B-CC70-6B97-3ADF-F8375BF9CC33}"/>
              </a:ext>
            </a:extLst>
          </p:cNvPr>
          <p:cNvSpPr txBox="1"/>
          <p:nvPr/>
        </p:nvSpPr>
        <p:spPr>
          <a:xfrm>
            <a:off x="536722" y="1680864"/>
            <a:ext cx="954107" cy="400110"/>
          </a:xfrm>
          <a:prstGeom prst="rect">
            <a:avLst/>
          </a:prstGeom>
          <a:solidFill>
            <a:srgbClr val="FFFF00"/>
          </a:solidFill>
        </p:spPr>
        <p:txBody>
          <a:bodyPr wrap="none" rtlCol="0">
            <a:spAutoFit/>
          </a:bodyPr>
          <a:lstStyle/>
          <a:p>
            <a:pPr algn="ctr"/>
            <a:r>
              <a:rPr kumimoji="1" lang="ja-JP" altLang="en-US" sz="2000" dirty="0">
                <a:latin typeface="+mn-lt"/>
              </a:rPr>
              <a:t>電気炉</a:t>
            </a:r>
          </a:p>
        </p:txBody>
      </p:sp>
      <p:sp>
        <p:nvSpPr>
          <p:cNvPr id="5" name="テキスト ボックス 4">
            <a:extLst>
              <a:ext uri="{FF2B5EF4-FFF2-40B4-BE49-F238E27FC236}">
                <a16:creationId xmlns:a16="http://schemas.microsoft.com/office/drawing/2014/main" id="{82F45527-97F5-C5AC-A372-C806144E2FAE}"/>
              </a:ext>
            </a:extLst>
          </p:cNvPr>
          <p:cNvSpPr txBox="1"/>
          <p:nvPr/>
        </p:nvSpPr>
        <p:spPr>
          <a:xfrm>
            <a:off x="1937941" y="1216680"/>
            <a:ext cx="809837" cy="707886"/>
          </a:xfrm>
          <a:prstGeom prst="rect">
            <a:avLst/>
          </a:prstGeom>
          <a:solidFill>
            <a:srgbClr val="FFFF00"/>
          </a:solidFill>
        </p:spPr>
        <p:txBody>
          <a:bodyPr wrap="none" rtlCol="0">
            <a:spAutoFit/>
          </a:bodyPr>
          <a:lstStyle/>
          <a:p>
            <a:pPr algn="ctr"/>
            <a:r>
              <a:rPr kumimoji="1" lang="ja-JP" altLang="en-US" sz="2000" dirty="0">
                <a:latin typeface="+mn-lt"/>
              </a:rPr>
              <a:t>塗料</a:t>
            </a:r>
            <a:br>
              <a:rPr kumimoji="1" lang="en-US" altLang="ja-JP" sz="2000" dirty="0">
                <a:latin typeface="+mn-lt"/>
              </a:rPr>
            </a:br>
            <a:r>
              <a:rPr kumimoji="1" lang="ja-JP" altLang="en-US" sz="2000" dirty="0">
                <a:latin typeface="+mn-lt"/>
              </a:rPr>
              <a:t>タンク</a:t>
            </a:r>
          </a:p>
        </p:txBody>
      </p:sp>
      <p:sp>
        <p:nvSpPr>
          <p:cNvPr id="6" name="テキスト ボックス 5">
            <a:extLst>
              <a:ext uri="{FF2B5EF4-FFF2-40B4-BE49-F238E27FC236}">
                <a16:creationId xmlns:a16="http://schemas.microsoft.com/office/drawing/2014/main" id="{CFF5453F-71B5-EFFA-EEEE-1A938BD24FD7}"/>
              </a:ext>
            </a:extLst>
          </p:cNvPr>
          <p:cNvSpPr txBox="1"/>
          <p:nvPr/>
        </p:nvSpPr>
        <p:spPr>
          <a:xfrm>
            <a:off x="3257637" y="1198542"/>
            <a:ext cx="1210588" cy="400110"/>
          </a:xfrm>
          <a:prstGeom prst="rect">
            <a:avLst/>
          </a:prstGeom>
          <a:solidFill>
            <a:srgbClr val="FFFF00"/>
          </a:solidFill>
        </p:spPr>
        <p:txBody>
          <a:bodyPr wrap="none" rtlCol="0">
            <a:spAutoFit/>
          </a:bodyPr>
          <a:lstStyle/>
          <a:p>
            <a:pPr algn="ctr"/>
            <a:r>
              <a:rPr lang="ja-JP" altLang="en-US" sz="2000" dirty="0">
                <a:latin typeface="+mn-lt"/>
              </a:rPr>
              <a:t>電子天秤</a:t>
            </a:r>
            <a:endParaRPr kumimoji="1" lang="ja-JP" altLang="en-US" sz="2000" dirty="0">
              <a:latin typeface="+mn-lt"/>
            </a:endParaRPr>
          </a:p>
        </p:txBody>
      </p:sp>
      <p:sp>
        <p:nvSpPr>
          <p:cNvPr id="8" name="テキスト ボックス 7">
            <a:extLst>
              <a:ext uri="{FF2B5EF4-FFF2-40B4-BE49-F238E27FC236}">
                <a16:creationId xmlns:a16="http://schemas.microsoft.com/office/drawing/2014/main" id="{8B210EA6-C658-C48A-9011-1419941762B7}"/>
              </a:ext>
            </a:extLst>
          </p:cNvPr>
          <p:cNvSpPr txBox="1"/>
          <p:nvPr/>
        </p:nvSpPr>
        <p:spPr>
          <a:xfrm>
            <a:off x="5727369" y="1022420"/>
            <a:ext cx="966931" cy="400110"/>
          </a:xfrm>
          <a:prstGeom prst="rect">
            <a:avLst/>
          </a:prstGeom>
          <a:solidFill>
            <a:srgbClr val="FFFF00"/>
          </a:solidFill>
        </p:spPr>
        <p:txBody>
          <a:bodyPr wrap="none" rtlCol="0">
            <a:spAutoFit/>
          </a:bodyPr>
          <a:lstStyle/>
          <a:p>
            <a:pPr algn="ctr"/>
            <a:r>
              <a:rPr lang="ja-JP" altLang="en-US" sz="2000" dirty="0">
                <a:latin typeface="+mn-lt"/>
              </a:rPr>
              <a:t>制御</a:t>
            </a:r>
            <a:r>
              <a:rPr kumimoji="1" lang="en-US" altLang="ja-JP" sz="2000" dirty="0">
                <a:latin typeface="+mn-lt"/>
              </a:rPr>
              <a:t>PC</a:t>
            </a:r>
            <a:endParaRPr kumimoji="1" lang="ja-JP" altLang="en-US" sz="2000" dirty="0" err="1">
              <a:latin typeface="+mn-lt"/>
            </a:endParaRPr>
          </a:p>
        </p:txBody>
      </p:sp>
      <p:sp>
        <p:nvSpPr>
          <p:cNvPr id="9" name="テキスト ボックス 8">
            <a:extLst>
              <a:ext uri="{FF2B5EF4-FFF2-40B4-BE49-F238E27FC236}">
                <a16:creationId xmlns:a16="http://schemas.microsoft.com/office/drawing/2014/main" id="{2CA4249F-52D4-3EBA-92CA-ADE8CAFDAC47}"/>
              </a:ext>
            </a:extLst>
          </p:cNvPr>
          <p:cNvSpPr txBox="1"/>
          <p:nvPr/>
        </p:nvSpPr>
        <p:spPr>
          <a:xfrm>
            <a:off x="8020371" y="2729480"/>
            <a:ext cx="1980029" cy="400110"/>
          </a:xfrm>
          <a:prstGeom prst="rect">
            <a:avLst/>
          </a:prstGeom>
          <a:solidFill>
            <a:srgbClr val="FFFF00"/>
          </a:solidFill>
        </p:spPr>
        <p:txBody>
          <a:bodyPr wrap="none" rtlCol="0">
            <a:spAutoFit/>
          </a:bodyPr>
          <a:lstStyle/>
          <a:p>
            <a:pPr algn="ctr"/>
            <a:r>
              <a:rPr lang="ja-JP" altLang="en-US" sz="2000" dirty="0">
                <a:latin typeface="+mn-lt"/>
              </a:rPr>
              <a:t>恒温</a:t>
            </a:r>
            <a:r>
              <a:rPr kumimoji="1" lang="ja-JP" altLang="en-US" sz="2000" dirty="0">
                <a:latin typeface="+mn-lt"/>
              </a:rPr>
              <a:t>水循環装置</a:t>
            </a:r>
          </a:p>
        </p:txBody>
      </p:sp>
      <p:sp>
        <p:nvSpPr>
          <p:cNvPr id="10" name="テキスト ボックス 9">
            <a:extLst>
              <a:ext uri="{FF2B5EF4-FFF2-40B4-BE49-F238E27FC236}">
                <a16:creationId xmlns:a16="http://schemas.microsoft.com/office/drawing/2014/main" id="{C432F875-5B82-8155-8D1E-9B16870E72D8}"/>
              </a:ext>
            </a:extLst>
          </p:cNvPr>
          <p:cNvSpPr txBox="1"/>
          <p:nvPr/>
        </p:nvSpPr>
        <p:spPr>
          <a:xfrm>
            <a:off x="6904182" y="1219199"/>
            <a:ext cx="904415" cy="707886"/>
          </a:xfrm>
          <a:prstGeom prst="rect">
            <a:avLst/>
          </a:prstGeom>
          <a:solidFill>
            <a:srgbClr val="FFFF00"/>
          </a:solidFill>
        </p:spPr>
        <p:txBody>
          <a:bodyPr wrap="none" rtlCol="0">
            <a:spAutoFit/>
          </a:bodyPr>
          <a:lstStyle/>
          <a:p>
            <a:pPr algn="ctr"/>
            <a:r>
              <a:rPr kumimoji="1" lang="ja-JP" altLang="en-US" sz="2000" dirty="0">
                <a:latin typeface="+mn-lt"/>
              </a:rPr>
              <a:t>データ</a:t>
            </a:r>
            <a:br>
              <a:rPr kumimoji="1" lang="en-US" altLang="ja-JP" sz="2000" dirty="0">
                <a:latin typeface="+mn-lt"/>
              </a:rPr>
            </a:br>
            <a:r>
              <a:rPr kumimoji="1" lang="ja-JP" altLang="en-US" sz="2000" dirty="0">
                <a:latin typeface="+mn-lt"/>
              </a:rPr>
              <a:t>ロガー</a:t>
            </a:r>
          </a:p>
        </p:txBody>
      </p:sp>
      <p:sp>
        <p:nvSpPr>
          <p:cNvPr id="11" name="テキスト ボックス 10">
            <a:extLst>
              <a:ext uri="{FF2B5EF4-FFF2-40B4-BE49-F238E27FC236}">
                <a16:creationId xmlns:a16="http://schemas.microsoft.com/office/drawing/2014/main" id="{5C525B35-862D-E852-DE8C-A183F8DB7B96}"/>
              </a:ext>
            </a:extLst>
          </p:cNvPr>
          <p:cNvSpPr txBox="1"/>
          <p:nvPr/>
        </p:nvSpPr>
        <p:spPr>
          <a:xfrm>
            <a:off x="8111514" y="771365"/>
            <a:ext cx="954107" cy="400110"/>
          </a:xfrm>
          <a:prstGeom prst="rect">
            <a:avLst/>
          </a:prstGeom>
          <a:solidFill>
            <a:srgbClr val="FFFF00"/>
          </a:solidFill>
        </p:spPr>
        <p:txBody>
          <a:bodyPr wrap="none" rtlCol="0">
            <a:spAutoFit/>
          </a:bodyPr>
          <a:lstStyle/>
          <a:p>
            <a:pPr algn="ctr"/>
            <a:r>
              <a:rPr kumimoji="1" lang="ja-JP" altLang="en-US" sz="2000" dirty="0">
                <a:latin typeface="+mn-lt"/>
              </a:rPr>
              <a:t>恒温槽</a:t>
            </a:r>
          </a:p>
        </p:txBody>
      </p:sp>
      <p:sp>
        <p:nvSpPr>
          <p:cNvPr id="12" name="テキスト ボックス 11">
            <a:extLst>
              <a:ext uri="{FF2B5EF4-FFF2-40B4-BE49-F238E27FC236}">
                <a16:creationId xmlns:a16="http://schemas.microsoft.com/office/drawing/2014/main" id="{002CAE74-AF5B-8505-3AB8-D1539DAB6D8B}"/>
              </a:ext>
            </a:extLst>
          </p:cNvPr>
          <p:cNvSpPr txBox="1"/>
          <p:nvPr/>
        </p:nvSpPr>
        <p:spPr>
          <a:xfrm>
            <a:off x="5295500" y="2253691"/>
            <a:ext cx="1210588" cy="400110"/>
          </a:xfrm>
          <a:prstGeom prst="rect">
            <a:avLst/>
          </a:prstGeom>
          <a:solidFill>
            <a:srgbClr val="FFFF00"/>
          </a:solidFill>
        </p:spPr>
        <p:txBody>
          <a:bodyPr wrap="none" rtlCol="0">
            <a:spAutoFit/>
          </a:bodyPr>
          <a:lstStyle/>
          <a:p>
            <a:pPr algn="ctr"/>
            <a:r>
              <a:rPr kumimoji="1" lang="ja-JP" altLang="en-US" sz="2000" dirty="0">
                <a:latin typeface="+mn-lt"/>
              </a:rPr>
              <a:t>高圧電源</a:t>
            </a:r>
          </a:p>
        </p:txBody>
      </p:sp>
      <p:sp>
        <p:nvSpPr>
          <p:cNvPr id="13" name="テキスト ボックス 12">
            <a:extLst>
              <a:ext uri="{FF2B5EF4-FFF2-40B4-BE49-F238E27FC236}">
                <a16:creationId xmlns:a16="http://schemas.microsoft.com/office/drawing/2014/main" id="{47430530-E751-D7CC-F020-F9BBC9A76F56}"/>
              </a:ext>
            </a:extLst>
          </p:cNvPr>
          <p:cNvSpPr txBox="1"/>
          <p:nvPr/>
        </p:nvSpPr>
        <p:spPr>
          <a:xfrm>
            <a:off x="9367103" y="1808908"/>
            <a:ext cx="1356462" cy="400110"/>
          </a:xfrm>
          <a:prstGeom prst="rect">
            <a:avLst/>
          </a:prstGeom>
          <a:solidFill>
            <a:srgbClr val="FFFF00"/>
          </a:solidFill>
        </p:spPr>
        <p:txBody>
          <a:bodyPr wrap="none" rtlCol="0">
            <a:spAutoFit/>
          </a:bodyPr>
          <a:lstStyle/>
          <a:p>
            <a:pPr algn="ctr"/>
            <a:r>
              <a:rPr kumimoji="1" lang="ja-JP" altLang="en-US" sz="2000" dirty="0">
                <a:latin typeface="+mn-lt"/>
              </a:rPr>
              <a:t>水洗シンク</a:t>
            </a:r>
          </a:p>
        </p:txBody>
      </p:sp>
      <p:sp>
        <p:nvSpPr>
          <p:cNvPr id="14" name="テキスト ボックス 13">
            <a:extLst>
              <a:ext uri="{FF2B5EF4-FFF2-40B4-BE49-F238E27FC236}">
                <a16:creationId xmlns:a16="http://schemas.microsoft.com/office/drawing/2014/main" id="{B6118474-37DF-F6C4-6C94-5F9357D8D6F4}"/>
              </a:ext>
            </a:extLst>
          </p:cNvPr>
          <p:cNvSpPr txBox="1"/>
          <p:nvPr/>
        </p:nvSpPr>
        <p:spPr>
          <a:xfrm>
            <a:off x="10630712" y="652769"/>
            <a:ext cx="809837" cy="707886"/>
          </a:xfrm>
          <a:prstGeom prst="rect">
            <a:avLst/>
          </a:prstGeom>
          <a:solidFill>
            <a:srgbClr val="FFFF00"/>
          </a:solidFill>
        </p:spPr>
        <p:txBody>
          <a:bodyPr wrap="none" rtlCol="0">
            <a:spAutoFit/>
          </a:bodyPr>
          <a:lstStyle/>
          <a:p>
            <a:pPr algn="ctr"/>
            <a:r>
              <a:rPr kumimoji="1" lang="ja-JP" altLang="en-US" sz="2000" dirty="0">
                <a:latin typeface="+mn-lt"/>
              </a:rPr>
              <a:t>廃液</a:t>
            </a:r>
            <a:br>
              <a:rPr kumimoji="1" lang="en-US" altLang="ja-JP" sz="2000" dirty="0">
                <a:latin typeface="+mn-lt"/>
              </a:rPr>
            </a:br>
            <a:r>
              <a:rPr kumimoji="1" lang="ja-JP" altLang="en-US" sz="2000" dirty="0">
                <a:latin typeface="+mn-lt"/>
              </a:rPr>
              <a:t>タンク</a:t>
            </a:r>
          </a:p>
        </p:txBody>
      </p:sp>
      <p:pic>
        <p:nvPicPr>
          <p:cNvPr id="17" name="図 16" descr="散らかった机とパソコン&#10;&#10;AI 生成コンテンツは誤りを含む可能性があります。">
            <a:extLst>
              <a:ext uri="{FF2B5EF4-FFF2-40B4-BE49-F238E27FC236}">
                <a16:creationId xmlns:a16="http://schemas.microsoft.com/office/drawing/2014/main" id="{C5CA5746-EDC0-B150-9A5F-BF3B43C274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429000"/>
            <a:ext cx="5274802" cy="2967076"/>
          </a:xfrm>
          <a:prstGeom prst="rect">
            <a:avLst/>
          </a:prstGeom>
        </p:spPr>
      </p:pic>
      <p:pic>
        <p:nvPicPr>
          <p:cNvPr id="19" name="図 18" descr="自転車のハンドル&#10;&#10;AI 生成コンテンツは誤りを含む可能性があります。">
            <a:extLst>
              <a:ext uri="{FF2B5EF4-FFF2-40B4-BE49-F238E27FC236}">
                <a16:creationId xmlns:a16="http://schemas.microsoft.com/office/drawing/2014/main" id="{7AEDB0FB-8EF3-C5A8-01D7-2A8256FCA7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7197" y="3425608"/>
            <a:ext cx="5274803" cy="2967076"/>
          </a:xfrm>
          <a:prstGeom prst="rect">
            <a:avLst/>
          </a:prstGeom>
        </p:spPr>
      </p:pic>
      <p:pic>
        <p:nvPicPr>
          <p:cNvPr id="21" name="図 20" descr="屋内, テーブル, ボックス, 座る が含まれている画像&#10;&#10;AI 生成コンテンツは誤りを含む可能性があります。">
            <a:extLst>
              <a:ext uri="{FF2B5EF4-FFF2-40B4-BE49-F238E27FC236}">
                <a16:creationId xmlns:a16="http://schemas.microsoft.com/office/drawing/2014/main" id="{1ADB43AC-43D5-497E-E883-D1836F9B2D68}"/>
              </a:ext>
            </a:extLst>
          </p:cNvPr>
          <p:cNvPicPr>
            <a:picLocks noChangeAspect="1"/>
          </p:cNvPicPr>
          <p:nvPr/>
        </p:nvPicPr>
        <p:blipFill>
          <a:blip r:embed="rId6" cstate="print">
            <a:extLst>
              <a:ext uri="{28A0092B-C50C-407E-A947-70E740481C1C}">
                <a14:useLocalDpi xmlns:a14="http://schemas.microsoft.com/office/drawing/2010/main" val="0"/>
              </a:ext>
            </a:extLst>
          </a:blip>
          <a:srcRect t="2722" b="11150"/>
          <a:stretch>
            <a:fillRect/>
          </a:stretch>
        </p:blipFill>
        <p:spPr>
          <a:xfrm>
            <a:off x="5170103" y="3477000"/>
            <a:ext cx="1898005" cy="2906144"/>
          </a:xfrm>
          <a:prstGeom prst="rect">
            <a:avLst/>
          </a:prstGeom>
        </p:spPr>
      </p:pic>
      <p:sp>
        <p:nvSpPr>
          <p:cNvPr id="15" name="四角形: 角を丸くする 14">
            <a:extLst>
              <a:ext uri="{FF2B5EF4-FFF2-40B4-BE49-F238E27FC236}">
                <a16:creationId xmlns:a16="http://schemas.microsoft.com/office/drawing/2014/main" id="{E5C9C2CC-D9C8-0FA2-FF57-5149FC4A881A}"/>
              </a:ext>
            </a:extLst>
          </p:cNvPr>
          <p:cNvSpPr/>
          <p:nvPr/>
        </p:nvSpPr>
        <p:spPr>
          <a:xfrm>
            <a:off x="2740859" y="3195011"/>
            <a:ext cx="6711909" cy="468052"/>
          </a:xfrm>
          <a:prstGeom prst="roundRect">
            <a:avLst/>
          </a:prstGeom>
          <a:solidFill>
            <a:srgbClr val="0070C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bg1"/>
                </a:solidFill>
                <a:latin typeface="+mn-ea"/>
              </a:rPr>
              <a:t>東京都内に十分な電着実験設備が整っている．</a:t>
            </a:r>
            <a:endParaRPr kumimoji="1" lang="ja-JP" altLang="en-US" sz="2400" dirty="0">
              <a:solidFill>
                <a:schemeClr val="bg1"/>
              </a:solidFill>
              <a:latin typeface="+mn-ea"/>
            </a:endParaRPr>
          </a:p>
        </p:txBody>
      </p:sp>
      <p:sp>
        <p:nvSpPr>
          <p:cNvPr id="22" name="テキスト ボックス 21">
            <a:extLst>
              <a:ext uri="{FF2B5EF4-FFF2-40B4-BE49-F238E27FC236}">
                <a16:creationId xmlns:a16="http://schemas.microsoft.com/office/drawing/2014/main" id="{72A6DFC2-C617-4622-3856-641949E12EDA}"/>
              </a:ext>
            </a:extLst>
          </p:cNvPr>
          <p:cNvSpPr txBox="1"/>
          <p:nvPr/>
        </p:nvSpPr>
        <p:spPr>
          <a:xfrm>
            <a:off x="1738814" y="5985284"/>
            <a:ext cx="2398412" cy="400110"/>
          </a:xfrm>
          <a:prstGeom prst="rect">
            <a:avLst/>
          </a:prstGeom>
          <a:solidFill>
            <a:srgbClr val="FFFF00"/>
          </a:solidFill>
        </p:spPr>
        <p:txBody>
          <a:bodyPr wrap="none" rtlCol="0">
            <a:spAutoFit/>
          </a:bodyPr>
          <a:lstStyle/>
          <a:p>
            <a:pPr algn="ctr"/>
            <a:r>
              <a:rPr kumimoji="1" lang="ja-JP" altLang="en-US" sz="2000" dirty="0">
                <a:latin typeface="+mn-lt"/>
              </a:rPr>
              <a:t>デジタル光学顕微鏡</a:t>
            </a:r>
          </a:p>
        </p:txBody>
      </p:sp>
      <p:sp>
        <p:nvSpPr>
          <p:cNvPr id="23" name="テキスト ボックス 22">
            <a:extLst>
              <a:ext uri="{FF2B5EF4-FFF2-40B4-BE49-F238E27FC236}">
                <a16:creationId xmlns:a16="http://schemas.microsoft.com/office/drawing/2014/main" id="{98B0ED03-CD7A-6BF0-F59F-664B4159BDC0}"/>
              </a:ext>
            </a:extLst>
          </p:cNvPr>
          <p:cNvSpPr txBox="1"/>
          <p:nvPr/>
        </p:nvSpPr>
        <p:spPr>
          <a:xfrm>
            <a:off x="5618943" y="5981400"/>
            <a:ext cx="954107" cy="400110"/>
          </a:xfrm>
          <a:prstGeom prst="rect">
            <a:avLst/>
          </a:prstGeom>
          <a:solidFill>
            <a:srgbClr val="FFFF00"/>
          </a:solidFill>
        </p:spPr>
        <p:txBody>
          <a:bodyPr wrap="none" rtlCol="0">
            <a:spAutoFit/>
          </a:bodyPr>
          <a:lstStyle/>
          <a:p>
            <a:pPr algn="ctr"/>
            <a:r>
              <a:rPr kumimoji="1" lang="ja-JP" altLang="en-US" sz="2000" dirty="0">
                <a:latin typeface="+mn-lt"/>
              </a:rPr>
              <a:t>膜厚計</a:t>
            </a:r>
          </a:p>
        </p:txBody>
      </p:sp>
      <p:sp>
        <p:nvSpPr>
          <p:cNvPr id="24" name="テキスト ボックス 23">
            <a:extLst>
              <a:ext uri="{FF2B5EF4-FFF2-40B4-BE49-F238E27FC236}">
                <a16:creationId xmlns:a16="http://schemas.microsoft.com/office/drawing/2014/main" id="{9CF9CC08-A5EC-0A71-56CB-B6D2BEEE3503}"/>
              </a:ext>
            </a:extLst>
          </p:cNvPr>
          <p:cNvSpPr txBox="1"/>
          <p:nvPr/>
        </p:nvSpPr>
        <p:spPr>
          <a:xfrm>
            <a:off x="9132476" y="5981400"/>
            <a:ext cx="954107" cy="400110"/>
          </a:xfrm>
          <a:prstGeom prst="rect">
            <a:avLst/>
          </a:prstGeom>
          <a:solidFill>
            <a:srgbClr val="FFFF00"/>
          </a:solidFill>
        </p:spPr>
        <p:txBody>
          <a:bodyPr wrap="none" rtlCol="0">
            <a:spAutoFit/>
          </a:bodyPr>
          <a:lstStyle/>
          <a:p>
            <a:pPr algn="ctr"/>
            <a:r>
              <a:rPr kumimoji="1" lang="ja-JP" altLang="en-US" sz="2000" dirty="0">
                <a:latin typeface="+mn-lt"/>
              </a:rPr>
              <a:t>水質計</a:t>
            </a:r>
          </a:p>
        </p:txBody>
      </p:sp>
      <p:sp>
        <p:nvSpPr>
          <p:cNvPr id="16" name="スライド番号プレースホルダー 15">
            <a:extLst>
              <a:ext uri="{FF2B5EF4-FFF2-40B4-BE49-F238E27FC236}">
                <a16:creationId xmlns:a16="http://schemas.microsoft.com/office/drawing/2014/main" id="{08701F42-81D8-160A-9635-14D4E96FC377}"/>
              </a:ext>
            </a:extLst>
          </p:cNvPr>
          <p:cNvSpPr>
            <a:spLocks noGrp="1"/>
          </p:cNvSpPr>
          <p:nvPr>
            <p:ph type="sldNum" sz="quarter" idx="4"/>
          </p:nvPr>
        </p:nvSpPr>
        <p:spPr/>
        <p:txBody>
          <a:bodyPr/>
          <a:lstStyle/>
          <a:p>
            <a:r>
              <a:rPr lang="en-US" altLang="ja-JP"/>
              <a:t>P. </a:t>
            </a:r>
            <a:fld id="{46905B5D-1FC7-487A-AD75-007BD4BDDA5E}" type="slidenum">
              <a:rPr lang="ja-JP" altLang="en-US" smtClean="0"/>
              <a:pPr/>
              <a:t>6</a:t>
            </a:fld>
            <a:endParaRPr lang="ja-JP" altLang="en-US" b="1" dirty="0"/>
          </a:p>
        </p:txBody>
      </p:sp>
    </p:spTree>
    <p:extLst>
      <p:ext uri="{BB962C8B-B14F-4D97-AF65-F5344CB8AC3E}">
        <p14:creationId xmlns:p14="http://schemas.microsoft.com/office/powerpoint/2010/main" val="22443400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592FB25E-4233-3F38-F85A-6A11BD27734B}"/>
              </a:ext>
            </a:extLst>
          </p:cNvPr>
          <p:cNvSpPr>
            <a:spLocks noGrp="1"/>
          </p:cNvSpPr>
          <p:nvPr>
            <p:ph idx="1"/>
          </p:nvPr>
        </p:nvSpPr>
        <p:spPr/>
        <p:txBody>
          <a:bodyPr/>
          <a:lstStyle/>
          <a:p>
            <a:r>
              <a:rPr lang="ja-JP" altLang="en-US" dirty="0"/>
              <a:t>大変申し訳ないことに，今のところ多段電源には「</a:t>
            </a:r>
            <a:r>
              <a:rPr lang="ja-JP" altLang="en-US" dirty="0">
                <a:solidFill>
                  <a:srgbClr val="FF0000"/>
                </a:solidFill>
              </a:rPr>
              <a:t>未対応</a:t>
            </a:r>
            <a:r>
              <a:rPr lang="ja-JP" altLang="en-US" dirty="0"/>
              <a:t>」．</a:t>
            </a:r>
            <a:endParaRPr lang="en-US" altLang="ja-JP" dirty="0"/>
          </a:p>
          <a:p>
            <a:r>
              <a:rPr lang="ja-JP" altLang="en-US" dirty="0"/>
              <a:t>単独入槽（または</a:t>
            </a:r>
            <a:r>
              <a:rPr lang="en-US" altLang="ja-JP" dirty="0"/>
              <a:t>1</a:t>
            </a:r>
            <a:r>
              <a:rPr lang="ja-JP" altLang="en-US" dirty="0"/>
              <a:t>電源</a:t>
            </a:r>
            <a:r>
              <a:rPr lang="en-US" altLang="ja-JP" dirty="0"/>
              <a:t>1</a:t>
            </a:r>
            <a:r>
              <a:rPr lang="ja-JP" altLang="en-US" dirty="0"/>
              <a:t>台以内の状況）なら多段電源でも正確に再現可能．</a:t>
            </a:r>
            <a:endParaRPr lang="en-US" altLang="ja-JP" dirty="0"/>
          </a:p>
          <a:p>
            <a:r>
              <a:rPr lang="ja-JP" altLang="en-US" dirty="0"/>
              <a:t>しかし，複数台入槽だと前車</a:t>
            </a:r>
            <a:r>
              <a:rPr lang="en-US" altLang="ja-JP" dirty="0"/>
              <a:t>/</a:t>
            </a:r>
            <a:r>
              <a:rPr lang="ja-JP" altLang="en-US" dirty="0"/>
              <a:t>後車からの影響の再現が不正確になる．</a:t>
            </a:r>
            <a:endParaRPr lang="en-US" altLang="ja-JP" dirty="0"/>
          </a:p>
          <a:p>
            <a:r>
              <a:rPr lang="ja-JP" altLang="en-US" dirty="0"/>
              <a:t>計算時の小手先の工夫では対応できない．</a:t>
            </a:r>
            <a:br>
              <a:rPr lang="en-US" altLang="ja-JP" dirty="0"/>
            </a:br>
            <a:r>
              <a:rPr lang="ja-JP" altLang="en-US" dirty="0"/>
              <a:t>（車体を電着槽の中に一瞬で沈める等の工夫は気休めにしかならない．）</a:t>
            </a:r>
            <a:br>
              <a:rPr lang="en-US" altLang="ja-JP" dirty="0"/>
            </a:br>
            <a:endParaRPr lang="en-US" altLang="ja-JP" dirty="0"/>
          </a:p>
          <a:p>
            <a:r>
              <a:rPr lang="ja-JP" altLang="en-US" dirty="0"/>
              <a:t>コーディングの難易度がかなり高いので，現在妙案を検討中．</a:t>
            </a:r>
            <a:endParaRPr lang="en-US" altLang="ja-JP" dirty="0"/>
          </a:p>
          <a:p>
            <a:pPr lvl="1"/>
            <a:r>
              <a:rPr lang="ja-JP" altLang="en-US" dirty="0"/>
              <a:t>サイリスタスイッチの</a:t>
            </a:r>
            <a:r>
              <a:rPr lang="en-US" altLang="ja-JP" dirty="0"/>
              <a:t>ON/OFF</a:t>
            </a:r>
            <a:r>
              <a:rPr lang="ja-JP" altLang="en-US" dirty="0"/>
              <a:t>時刻歴も入力してもらう．</a:t>
            </a:r>
            <a:endParaRPr lang="en-US" altLang="ja-JP" dirty="0"/>
          </a:p>
          <a:p>
            <a:pPr lvl="1"/>
            <a:r>
              <a:rPr lang="ja-JP" altLang="en-US" dirty="0"/>
              <a:t>ぶら下がり位置と電源の対応（バスバーの切れ目の位置がどこか）も入力してもらう．</a:t>
            </a:r>
            <a:endParaRPr lang="en-US" altLang="ja-JP" dirty="0"/>
          </a:p>
          <a:p>
            <a:pPr lvl="1"/>
            <a:r>
              <a:rPr lang="ja-JP" altLang="en-US" dirty="0"/>
              <a:t>各電源の接地↔️浮遊の切り替えをソルバー内部で判断して境界条件を動的に切り替える．</a:t>
            </a:r>
            <a:br>
              <a:rPr lang="en-US" altLang="ja-JP" dirty="0"/>
            </a:br>
            <a:endParaRPr lang="ja-JP" altLang="en-US" dirty="0"/>
          </a:p>
        </p:txBody>
      </p:sp>
      <p:sp>
        <p:nvSpPr>
          <p:cNvPr id="4" name="タイトル 3">
            <a:extLst>
              <a:ext uri="{FF2B5EF4-FFF2-40B4-BE49-F238E27FC236}">
                <a16:creationId xmlns:a16="http://schemas.microsoft.com/office/drawing/2014/main" id="{12AEB5B5-FE5B-364D-6E0A-685E5AD9FEFB}"/>
              </a:ext>
            </a:extLst>
          </p:cNvPr>
          <p:cNvSpPr>
            <a:spLocks noGrp="1"/>
          </p:cNvSpPr>
          <p:nvPr>
            <p:ph type="title"/>
          </p:nvPr>
        </p:nvSpPr>
        <p:spPr/>
        <p:txBody>
          <a:bodyPr/>
          <a:lstStyle/>
          <a:p>
            <a:r>
              <a:rPr lang="en-US" altLang="ja-JP" dirty="0"/>
              <a:t>EDESFEM</a:t>
            </a:r>
            <a:r>
              <a:rPr lang="ja-JP" altLang="en-US" dirty="0"/>
              <a:t>の多段電源対応状況</a:t>
            </a:r>
          </a:p>
        </p:txBody>
      </p:sp>
      <p:sp>
        <p:nvSpPr>
          <p:cNvPr id="3" name="スライド番号プレースホルダー 2">
            <a:extLst>
              <a:ext uri="{FF2B5EF4-FFF2-40B4-BE49-F238E27FC236}">
                <a16:creationId xmlns:a16="http://schemas.microsoft.com/office/drawing/2014/main" id="{B85D7814-D6D8-AFB3-867A-E9EF237752B5}"/>
              </a:ext>
            </a:extLst>
          </p:cNvPr>
          <p:cNvSpPr>
            <a:spLocks noGrp="1"/>
          </p:cNvSpPr>
          <p:nvPr>
            <p:ph type="sldNum" sz="quarter" idx="4"/>
          </p:nvPr>
        </p:nvSpPr>
        <p:spPr/>
        <p:txBody>
          <a:bodyPr/>
          <a:lstStyle/>
          <a:p>
            <a:r>
              <a:rPr lang="en-US" altLang="ja-JP"/>
              <a:t>P. </a:t>
            </a:r>
            <a:fld id="{46905B5D-1FC7-487A-AD75-007BD4BDDA5E}" type="slidenum">
              <a:rPr lang="ja-JP" altLang="en-US" smtClean="0"/>
              <a:pPr/>
              <a:t>60</a:t>
            </a:fld>
            <a:endParaRPr lang="ja-JP" altLang="en-US" b="1" dirty="0"/>
          </a:p>
        </p:txBody>
      </p:sp>
    </p:spTree>
    <p:extLst>
      <p:ext uri="{BB962C8B-B14F-4D97-AF65-F5344CB8AC3E}">
        <p14:creationId xmlns:p14="http://schemas.microsoft.com/office/powerpoint/2010/main" val="38650551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4374D3CF-E0D7-1E87-4EAD-5A3E674C70A9}"/>
              </a:ext>
            </a:extLst>
          </p:cNvPr>
          <p:cNvSpPr>
            <a:spLocks noGrp="1"/>
          </p:cNvSpPr>
          <p:nvPr>
            <p:ph idx="1"/>
          </p:nvPr>
        </p:nvSpPr>
        <p:spPr/>
        <p:txBody>
          <a:bodyPr/>
          <a:lstStyle/>
          <a:p>
            <a:r>
              <a:rPr lang="ja-JP" altLang="en-US" dirty="0"/>
              <a:t>多段電源電着槽の電気回路について概説した．</a:t>
            </a:r>
            <a:br>
              <a:rPr lang="en-US" altLang="ja-JP" dirty="0"/>
            </a:br>
            <a:r>
              <a:rPr lang="ja-JP" altLang="en-US" dirty="0"/>
              <a:t>恐らくは正しい（と思っている）が，</a:t>
            </a:r>
            <a:r>
              <a:rPr lang="en-US" altLang="ja-JP" dirty="0"/>
              <a:t>100</a:t>
            </a:r>
            <a:r>
              <a:rPr lang="ja-JP" altLang="en-US" dirty="0"/>
              <a:t>％の自信はまだ無いので注意されたい．</a:t>
            </a:r>
            <a:endParaRPr kumimoji="1" lang="en-US" altLang="ja-JP" dirty="0"/>
          </a:p>
          <a:p>
            <a:r>
              <a:rPr lang="ja-JP" altLang="en-US" dirty="0"/>
              <a:t>複数電源が槽内で異なる電圧を出力することで生じる</a:t>
            </a:r>
            <a:r>
              <a:rPr lang="ja-JP" altLang="en-US" dirty="0">
                <a:solidFill>
                  <a:srgbClr val="0000CC"/>
                </a:solidFill>
              </a:rPr>
              <a:t>逆電流の防止はサイリスタが担っている</a:t>
            </a:r>
            <a:r>
              <a:rPr lang="en-US" altLang="ja-JP" dirty="0">
                <a:solidFill>
                  <a:srgbClr val="0000CC"/>
                </a:solidFill>
              </a:rPr>
              <a:t>.</a:t>
            </a:r>
            <a:br>
              <a:rPr lang="en-US" altLang="ja-JP" dirty="0"/>
            </a:br>
            <a:r>
              <a:rPr lang="ja-JP" altLang="en-US" dirty="0"/>
              <a:t>冒頭で述べた通り，逆電流防止をダイオードが担っているという理解は誤り．</a:t>
            </a:r>
            <a:br>
              <a:rPr lang="en-US" altLang="ja-JP" dirty="0"/>
            </a:br>
            <a:r>
              <a:rPr lang="ja-JP" altLang="en-US" dirty="0"/>
              <a:t>ダイオードの役割は，隣り合う電源の出力が完全に揃い切らない場合に備えての防護．</a:t>
            </a:r>
            <a:endParaRPr lang="en-US" altLang="ja-JP" dirty="0"/>
          </a:p>
          <a:p>
            <a:endParaRPr lang="ja-JP" altLang="en-US" dirty="0"/>
          </a:p>
          <a:p>
            <a:r>
              <a:rPr lang="ja-JP" altLang="en-US" dirty="0"/>
              <a:t>「</a:t>
            </a:r>
            <a:r>
              <a:rPr lang="ja-JP" altLang="en-US" dirty="0">
                <a:solidFill>
                  <a:srgbClr val="FF0000"/>
                </a:solidFill>
              </a:rPr>
              <a:t>多段電源の回路と制御は案外ややこしく，安易に考えていると痛い目に会う．</a:t>
            </a:r>
            <a:r>
              <a:rPr lang="ja-JP" altLang="en-US" dirty="0"/>
              <a:t>」ということだけでも覚えておくと，今後ライン設定をミスして大惨事を起こす危険性を減らせると思われる．</a:t>
            </a:r>
            <a:endParaRPr lang="en-US" altLang="ja-JP" dirty="0"/>
          </a:p>
          <a:p>
            <a:r>
              <a:rPr kumimoji="1" lang="ja-JP" altLang="en-US" dirty="0"/>
              <a:t>ご自身が関わっている電着槽の回路図面（単線結線図）の完全解読に挑戦してみては如何でしょうか？</a:t>
            </a:r>
          </a:p>
        </p:txBody>
      </p:sp>
      <p:sp>
        <p:nvSpPr>
          <p:cNvPr id="3" name="タイトル 2">
            <a:extLst>
              <a:ext uri="{FF2B5EF4-FFF2-40B4-BE49-F238E27FC236}">
                <a16:creationId xmlns:a16="http://schemas.microsoft.com/office/drawing/2014/main" id="{CEA0E537-4EDD-6DA2-3B8D-BBC55AA45F38}"/>
              </a:ext>
            </a:extLst>
          </p:cNvPr>
          <p:cNvSpPr>
            <a:spLocks noGrp="1"/>
          </p:cNvSpPr>
          <p:nvPr>
            <p:ph type="title"/>
          </p:nvPr>
        </p:nvSpPr>
        <p:spPr/>
        <p:txBody>
          <a:bodyPr/>
          <a:lstStyle/>
          <a:p>
            <a:r>
              <a:rPr kumimoji="1" lang="ja-JP" altLang="en-US" dirty="0"/>
              <a:t>まとめ</a:t>
            </a:r>
            <a:r>
              <a:rPr lang="ja-JP" altLang="en-US" dirty="0"/>
              <a:t>・余談</a:t>
            </a:r>
            <a:endParaRPr kumimoji="1" lang="ja-JP" altLang="en-US" dirty="0"/>
          </a:p>
        </p:txBody>
      </p:sp>
      <p:sp>
        <p:nvSpPr>
          <p:cNvPr id="5" name="楕円 4">
            <a:extLst>
              <a:ext uri="{FF2B5EF4-FFF2-40B4-BE49-F238E27FC236}">
                <a16:creationId xmlns:a16="http://schemas.microsoft.com/office/drawing/2014/main" id="{EE5055B1-4A9E-B634-242B-96BE45C3CE36}"/>
              </a:ext>
            </a:extLst>
          </p:cNvPr>
          <p:cNvSpPr/>
          <p:nvPr/>
        </p:nvSpPr>
        <p:spPr>
          <a:xfrm>
            <a:off x="5101389" y="4571003"/>
            <a:ext cx="1989221" cy="433136"/>
          </a:xfrm>
          <a:prstGeom prst="ellipse">
            <a:avLst/>
          </a:prstGeom>
          <a:solidFill>
            <a:srgbClr val="40404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rgbClr val="FFFF00"/>
                </a:solidFill>
                <a:latin typeface="MS UI Gothic" panose="020B0600070205080204" pitchFamily="50" charset="-128"/>
                <a:ea typeface="MS UI Gothic" panose="020B0600070205080204" pitchFamily="50" charset="-128"/>
              </a:rPr>
              <a:t>質疑応答</a:t>
            </a:r>
            <a:endParaRPr kumimoji="1" lang="ja-JP" altLang="en-US" sz="2400" dirty="0">
              <a:solidFill>
                <a:srgbClr val="FFFF00"/>
              </a:solidFill>
              <a:latin typeface="MS UI Gothic" panose="020B0600070205080204" pitchFamily="50" charset="-128"/>
              <a:ea typeface="MS UI Gothic" panose="020B0600070205080204" pitchFamily="50" charset="-128"/>
            </a:endParaRPr>
          </a:p>
        </p:txBody>
      </p:sp>
      <p:sp>
        <p:nvSpPr>
          <p:cNvPr id="6" name="スライド番号プレースホルダー 5">
            <a:extLst>
              <a:ext uri="{FF2B5EF4-FFF2-40B4-BE49-F238E27FC236}">
                <a16:creationId xmlns:a16="http://schemas.microsoft.com/office/drawing/2014/main" id="{D0778B09-36EA-AF1F-E2D4-92747B10110A}"/>
              </a:ext>
            </a:extLst>
          </p:cNvPr>
          <p:cNvSpPr>
            <a:spLocks noGrp="1"/>
          </p:cNvSpPr>
          <p:nvPr>
            <p:ph type="sldNum" sz="quarter" idx="4"/>
          </p:nvPr>
        </p:nvSpPr>
        <p:spPr/>
        <p:txBody>
          <a:bodyPr/>
          <a:lstStyle/>
          <a:p>
            <a:r>
              <a:rPr lang="en-US" altLang="ja-JP"/>
              <a:t>P. </a:t>
            </a:r>
            <a:fld id="{46905B5D-1FC7-487A-AD75-007BD4BDDA5E}" type="slidenum">
              <a:rPr lang="ja-JP" altLang="en-US" smtClean="0"/>
              <a:pPr/>
              <a:t>61</a:t>
            </a:fld>
            <a:endParaRPr lang="ja-JP" altLang="en-US" b="1" dirty="0"/>
          </a:p>
        </p:txBody>
      </p:sp>
    </p:spTree>
    <p:extLst>
      <p:ext uri="{BB962C8B-B14F-4D97-AF65-F5344CB8AC3E}">
        <p14:creationId xmlns:p14="http://schemas.microsoft.com/office/powerpoint/2010/main" val="433901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251202-03E7-CB03-CEFA-EF99BBD0BA7C}"/>
              </a:ext>
            </a:extLst>
          </p:cNvPr>
          <p:cNvSpPr>
            <a:spLocks noGrp="1"/>
          </p:cNvSpPr>
          <p:nvPr>
            <p:ph type="ctrTitle"/>
          </p:nvPr>
        </p:nvSpPr>
        <p:spPr/>
        <p:txBody>
          <a:bodyPr/>
          <a:lstStyle/>
          <a:p>
            <a:r>
              <a:rPr kumimoji="1" lang="ja-JP" altLang="en-US" dirty="0"/>
              <a:t>休憩</a:t>
            </a:r>
            <a:br>
              <a:rPr kumimoji="1" lang="en-US" altLang="ja-JP" dirty="0"/>
            </a:br>
            <a:r>
              <a:rPr kumimoji="1" lang="ja-JP" altLang="en-US" dirty="0"/>
              <a:t>（１５時</a:t>
            </a:r>
            <a:r>
              <a:rPr lang="ja-JP" altLang="en-US" dirty="0"/>
              <a:t>２０</a:t>
            </a:r>
            <a:r>
              <a:rPr kumimoji="1" lang="ja-JP" altLang="en-US" dirty="0"/>
              <a:t>分再開）</a:t>
            </a:r>
          </a:p>
        </p:txBody>
      </p:sp>
      <p:sp>
        <p:nvSpPr>
          <p:cNvPr id="4" name="スライド番号プレースホルダー 3">
            <a:extLst>
              <a:ext uri="{FF2B5EF4-FFF2-40B4-BE49-F238E27FC236}">
                <a16:creationId xmlns:a16="http://schemas.microsoft.com/office/drawing/2014/main" id="{E754C15D-5BD3-C320-2476-C5BCFE2EEC43}"/>
              </a:ext>
            </a:extLst>
          </p:cNvPr>
          <p:cNvSpPr>
            <a:spLocks noGrp="1"/>
          </p:cNvSpPr>
          <p:nvPr>
            <p:ph type="sldNum" sz="quarter" idx="4"/>
          </p:nvPr>
        </p:nvSpPr>
        <p:spPr/>
        <p:txBody>
          <a:bodyPr/>
          <a:lstStyle/>
          <a:p>
            <a:r>
              <a:rPr lang="en-US" altLang="ja-JP"/>
              <a:t>P. </a:t>
            </a:r>
            <a:fld id="{46905B5D-1FC7-487A-AD75-007BD4BDDA5E}" type="slidenum">
              <a:rPr lang="ja-JP" altLang="en-US" smtClean="0"/>
              <a:pPr/>
              <a:t>62</a:t>
            </a:fld>
            <a:endParaRPr lang="ja-JP" altLang="en-US" b="1" dirty="0"/>
          </a:p>
        </p:txBody>
      </p:sp>
    </p:spTree>
    <p:extLst>
      <p:ext uri="{BB962C8B-B14F-4D97-AF65-F5344CB8AC3E}">
        <p14:creationId xmlns:p14="http://schemas.microsoft.com/office/powerpoint/2010/main" val="13190578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09B336-A517-CFCF-0CF5-36BD601CB0CA}"/>
              </a:ext>
            </a:extLst>
          </p:cNvPr>
          <p:cNvSpPr>
            <a:spLocks noGrp="1"/>
          </p:cNvSpPr>
          <p:nvPr>
            <p:ph type="ctrTitle"/>
          </p:nvPr>
        </p:nvSpPr>
        <p:spPr/>
        <p:txBody>
          <a:bodyPr/>
          <a:lstStyle/>
          <a:p>
            <a:r>
              <a:rPr kumimoji="1" lang="ja-JP" altLang="en-US" dirty="0"/>
              <a:t>各社からの話題提供</a:t>
            </a:r>
            <a:br>
              <a:rPr kumimoji="1" lang="en-US" altLang="ja-JP" dirty="0"/>
            </a:br>
            <a:r>
              <a:rPr kumimoji="1" lang="ja-JP" altLang="en-US" dirty="0"/>
              <a:t>（スライドは発表者より共有）</a:t>
            </a:r>
          </a:p>
        </p:txBody>
      </p:sp>
      <p:sp>
        <p:nvSpPr>
          <p:cNvPr id="4" name="スライド番号プレースホルダー 3">
            <a:extLst>
              <a:ext uri="{FF2B5EF4-FFF2-40B4-BE49-F238E27FC236}">
                <a16:creationId xmlns:a16="http://schemas.microsoft.com/office/drawing/2014/main" id="{DF9F733C-73BA-87F5-B4DF-4F2C513B039A}"/>
              </a:ext>
            </a:extLst>
          </p:cNvPr>
          <p:cNvSpPr>
            <a:spLocks noGrp="1"/>
          </p:cNvSpPr>
          <p:nvPr>
            <p:ph type="sldNum" sz="quarter" idx="4"/>
          </p:nvPr>
        </p:nvSpPr>
        <p:spPr/>
        <p:txBody>
          <a:bodyPr/>
          <a:lstStyle/>
          <a:p>
            <a:r>
              <a:rPr lang="en-US" altLang="ja-JP"/>
              <a:t>P. </a:t>
            </a:r>
            <a:fld id="{46905B5D-1FC7-487A-AD75-007BD4BDDA5E}" type="slidenum">
              <a:rPr lang="ja-JP" altLang="en-US" smtClean="0"/>
              <a:pPr/>
              <a:t>63</a:t>
            </a:fld>
            <a:endParaRPr lang="ja-JP" altLang="en-US" b="1" dirty="0"/>
          </a:p>
        </p:txBody>
      </p:sp>
    </p:spTree>
    <p:extLst>
      <p:ext uri="{BB962C8B-B14F-4D97-AF65-F5344CB8AC3E}">
        <p14:creationId xmlns:p14="http://schemas.microsoft.com/office/powerpoint/2010/main" val="22619809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F83132-4589-730A-5153-F7C302D71034}"/>
              </a:ext>
            </a:extLst>
          </p:cNvPr>
          <p:cNvSpPr>
            <a:spLocks noGrp="1"/>
          </p:cNvSpPr>
          <p:nvPr>
            <p:ph type="ctrTitle"/>
          </p:nvPr>
        </p:nvSpPr>
        <p:spPr/>
        <p:txBody>
          <a:bodyPr/>
          <a:lstStyle/>
          <a:p>
            <a:r>
              <a:rPr kumimoji="1" lang="ja-JP" altLang="en-US" dirty="0"/>
              <a:t>自由談義</a:t>
            </a:r>
          </a:p>
        </p:txBody>
      </p:sp>
      <p:sp>
        <p:nvSpPr>
          <p:cNvPr id="4" name="スライド番号プレースホルダー 3">
            <a:extLst>
              <a:ext uri="{FF2B5EF4-FFF2-40B4-BE49-F238E27FC236}">
                <a16:creationId xmlns:a16="http://schemas.microsoft.com/office/drawing/2014/main" id="{7365853B-7F9F-E0CD-0545-B20F6D0023BD}"/>
              </a:ext>
            </a:extLst>
          </p:cNvPr>
          <p:cNvSpPr>
            <a:spLocks noGrp="1"/>
          </p:cNvSpPr>
          <p:nvPr>
            <p:ph type="sldNum" sz="quarter" idx="4"/>
          </p:nvPr>
        </p:nvSpPr>
        <p:spPr/>
        <p:txBody>
          <a:bodyPr/>
          <a:lstStyle/>
          <a:p>
            <a:r>
              <a:rPr lang="en-US" altLang="ja-JP"/>
              <a:t>P. </a:t>
            </a:r>
            <a:fld id="{46905B5D-1FC7-487A-AD75-007BD4BDDA5E}" type="slidenum">
              <a:rPr lang="ja-JP" altLang="en-US" smtClean="0"/>
              <a:pPr/>
              <a:t>64</a:t>
            </a:fld>
            <a:endParaRPr lang="ja-JP" altLang="en-US" b="1" dirty="0"/>
          </a:p>
        </p:txBody>
      </p:sp>
    </p:spTree>
    <p:extLst>
      <p:ext uri="{BB962C8B-B14F-4D97-AF65-F5344CB8AC3E}">
        <p14:creationId xmlns:p14="http://schemas.microsoft.com/office/powerpoint/2010/main" val="19307586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6D42DC38-F9D3-51CE-5C7E-233F4FFA5E5A}"/>
              </a:ext>
            </a:extLst>
          </p:cNvPr>
          <p:cNvSpPr>
            <a:spLocks noGrp="1"/>
          </p:cNvSpPr>
          <p:nvPr>
            <p:ph idx="1"/>
          </p:nvPr>
        </p:nvSpPr>
        <p:spPr>
          <a:xfrm>
            <a:off x="334435" y="623890"/>
            <a:ext cx="5761566" cy="5773737"/>
          </a:xfrm>
        </p:spPr>
        <p:txBody>
          <a:bodyPr/>
          <a:lstStyle/>
          <a:p>
            <a:r>
              <a:rPr lang="ja-JP" altLang="en-US" sz="2000" dirty="0"/>
              <a:t>困っていることは？</a:t>
            </a:r>
            <a:endParaRPr lang="en-US" altLang="ja-JP" sz="2000" dirty="0"/>
          </a:p>
          <a:p>
            <a:r>
              <a:rPr lang="ja-JP" altLang="en-US" sz="2000" dirty="0"/>
              <a:t>使用しているメッシャーは？</a:t>
            </a:r>
            <a:endParaRPr lang="en-US" altLang="ja-JP" sz="2000" dirty="0"/>
          </a:p>
          <a:p>
            <a:r>
              <a:rPr lang="ja-JP" altLang="en-US" sz="2000" dirty="0"/>
              <a:t>使用しているスパコン環境は？</a:t>
            </a:r>
            <a:br>
              <a:rPr lang="en-US" altLang="ja-JP" sz="2000" dirty="0"/>
            </a:br>
            <a:r>
              <a:rPr lang="ja-JP" altLang="en-US" sz="2000" dirty="0"/>
              <a:t>（社内スパコン／社外オンプレミス／クラウド）</a:t>
            </a:r>
            <a:endParaRPr lang="en-US" altLang="ja-JP" sz="2000" dirty="0"/>
          </a:p>
          <a:p>
            <a:r>
              <a:rPr lang="ja-JP" altLang="en-US" sz="2000" dirty="0"/>
              <a:t>解析実行はどの部署の人が担当？</a:t>
            </a:r>
            <a:endParaRPr lang="en-US" altLang="ja-JP" sz="2000" dirty="0"/>
          </a:p>
          <a:p>
            <a:endParaRPr lang="en-US" altLang="ja-JP" sz="2000" dirty="0"/>
          </a:p>
          <a:p>
            <a:r>
              <a:rPr lang="ja-JP" altLang="en-US" sz="2000" dirty="0"/>
              <a:t>ラボ実験／実ライン測定への要望は？</a:t>
            </a:r>
            <a:br>
              <a:rPr lang="en-US" altLang="ja-JP" sz="2000" dirty="0"/>
            </a:br>
            <a:r>
              <a:rPr lang="ja-JP" altLang="en-US" sz="2000" dirty="0"/>
              <a:t>（導入して欲しい装置は？）</a:t>
            </a:r>
            <a:br>
              <a:rPr lang="en-US" altLang="ja-JP" sz="2000" dirty="0"/>
            </a:br>
            <a:r>
              <a:rPr lang="ja-JP" altLang="en-US" sz="2000" dirty="0"/>
              <a:t>（この先もずっと科学大で実施する形で良いのか？）</a:t>
            </a:r>
            <a:endParaRPr lang="en-US" altLang="ja-JP" sz="2000" dirty="0"/>
          </a:p>
          <a:p>
            <a:r>
              <a:rPr lang="en-US" altLang="ja-JP" sz="2000" dirty="0"/>
              <a:t>EDESFEM</a:t>
            </a:r>
            <a:r>
              <a:rPr lang="ja-JP" altLang="en-US" sz="2000" dirty="0"/>
              <a:t>への要望は？</a:t>
            </a:r>
            <a:endParaRPr lang="en-US" altLang="ja-JP" sz="2000" dirty="0"/>
          </a:p>
          <a:p>
            <a:r>
              <a:rPr lang="ja-JP" altLang="en-US" sz="2000" dirty="0"/>
              <a:t>撹拌あり・なしの使い分けはどうしてる？</a:t>
            </a:r>
            <a:endParaRPr lang="en-US" altLang="ja-JP" sz="2000" dirty="0"/>
          </a:p>
          <a:p>
            <a:r>
              <a:rPr lang="en-US" altLang="ja-JP" sz="2000" dirty="0"/>
              <a:t>SPCC</a:t>
            </a:r>
            <a:r>
              <a:rPr lang="ja-JP" altLang="en-US" sz="2000" dirty="0"/>
              <a:t>・</a:t>
            </a:r>
            <a:r>
              <a:rPr lang="en-US" altLang="ja-JP" sz="2000" dirty="0"/>
              <a:t>GA</a:t>
            </a:r>
            <a:r>
              <a:rPr lang="ja-JP" altLang="en-US" sz="2000" dirty="0"/>
              <a:t>・ハイテン・アルミ混成ボディをどうモデル化してる？</a:t>
            </a:r>
            <a:endParaRPr lang="en-US" altLang="ja-JP" sz="2000" dirty="0"/>
          </a:p>
          <a:p>
            <a:r>
              <a:rPr lang="ja-JP" altLang="en-US" sz="2000" dirty="0"/>
              <a:t>アルミ電着で苦労してる？</a:t>
            </a:r>
            <a:endParaRPr lang="en-US" altLang="ja-JP" sz="2000" dirty="0"/>
          </a:p>
          <a:p>
            <a:r>
              <a:rPr lang="ja-JP" altLang="en-US" sz="2000" dirty="0"/>
              <a:t>隔膜電極の劣化をどう推定してモデル化してる？</a:t>
            </a:r>
            <a:endParaRPr lang="en-US" altLang="ja-JP" sz="2000" dirty="0"/>
          </a:p>
        </p:txBody>
      </p:sp>
      <p:sp>
        <p:nvSpPr>
          <p:cNvPr id="4" name="タイトル 3">
            <a:extLst>
              <a:ext uri="{FF2B5EF4-FFF2-40B4-BE49-F238E27FC236}">
                <a16:creationId xmlns:a16="http://schemas.microsoft.com/office/drawing/2014/main" id="{AF7A68DC-6F27-3267-066A-F34929C0C7F0}"/>
              </a:ext>
            </a:extLst>
          </p:cNvPr>
          <p:cNvSpPr>
            <a:spLocks noGrp="1"/>
          </p:cNvSpPr>
          <p:nvPr>
            <p:ph type="title"/>
          </p:nvPr>
        </p:nvSpPr>
        <p:spPr/>
        <p:txBody>
          <a:bodyPr/>
          <a:lstStyle/>
          <a:p>
            <a:r>
              <a:rPr lang="ja-JP" altLang="en-US" dirty="0"/>
              <a:t>話題提供</a:t>
            </a:r>
          </a:p>
        </p:txBody>
      </p:sp>
      <p:sp>
        <p:nvSpPr>
          <p:cNvPr id="2" name="コンテンツ プレースホルダー 4">
            <a:extLst>
              <a:ext uri="{FF2B5EF4-FFF2-40B4-BE49-F238E27FC236}">
                <a16:creationId xmlns:a16="http://schemas.microsoft.com/office/drawing/2014/main" id="{8DEDD721-42ED-BDDA-0F4A-AB1DF2DD0897}"/>
              </a:ext>
            </a:extLst>
          </p:cNvPr>
          <p:cNvSpPr txBox="1">
            <a:spLocks/>
          </p:cNvSpPr>
          <p:nvPr/>
        </p:nvSpPr>
        <p:spPr bwMode="auto">
          <a:xfrm>
            <a:off x="6096000" y="623889"/>
            <a:ext cx="5761566"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180000" rtl="0" eaLnBrk="1" fontAlgn="ctr" latinLnBrk="0" hangingPunct="1">
              <a:spcBef>
                <a:spcPct val="20000"/>
              </a:spcBef>
              <a:spcAft>
                <a:spcPct val="0"/>
              </a:spcAft>
              <a:buClr>
                <a:schemeClr val="tx1"/>
              </a:buClr>
              <a:buFont typeface="Wingdings" pitchFamily="2" charset="2"/>
              <a:buChar char="n"/>
              <a:defRPr kumimoji="1" sz="2800" kern="1200" baseline="0">
                <a:solidFill>
                  <a:schemeClr val="tx1"/>
                </a:solidFill>
                <a:latin typeface="MS UI Gothic" panose="020B0600070205080204" pitchFamily="50" charset="-128"/>
                <a:ea typeface="MS UI Gothic" panose="020B0600070205080204" pitchFamily="50" charset="-128"/>
                <a:cs typeface="Arial" pitchFamily="34" charset="0"/>
              </a:defRPr>
            </a:lvl1pPr>
            <a:lvl2pPr marL="742950" indent="-285750" algn="l" defTabSz="180000" rtl="0" eaLnBrk="1" fontAlgn="ctr" latinLnBrk="0" hangingPunct="1">
              <a:spcBef>
                <a:spcPct val="20000"/>
              </a:spcBef>
              <a:spcAft>
                <a:spcPct val="0"/>
              </a:spcAft>
              <a:buClr>
                <a:schemeClr val="tx1"/>
              </a:buClr>
              <a:buFont typeface="Wingdings" pitchFamily="2" charset="2"/>
              <a:buChar char="l"/>
              <a:defRPr kumimoji="1" sz="2400" kern="1200" baseline="0">
                <a:solidFill>
                  <a:schemeClr val="tx1"/>
                </a:solidFill>
                <a:latin typeface="MS UI Gothic" panose="020B0600070205080204" pitchFamily="50" charset="-128"/>
                <a:ea typeface="MS UI Gothic" panose="020B0600070205080204" pitchFamily="50" charset="-128"/>
                <a:cs typeface="Arial" pitchFamily="34" charset="0"/>
              </a:defRPr>
            </a:lvl2pPr>
            <a:lvl3pPr marL="1143000" indent="-228600" algn="l" defTabSz="180000" rtl="0" eaLnBrk="1" fontAlgn="ctr" latinLnBrk="0" hangingPunct="1">
              <a:spcBef>
                <a:spcPct val="20000"/>
              </a:spcBef>
              <a:spcAft>
                <a:spcPct val="0"/>
              </a:spcAft>
              <a:buClr>
                <a:schemeClr val="tx1"/>
              </a:buClr>
              <a:buSzPct val="80000"/>
              <a:buFont typeface="Wingdings" pitchFamily="2" charset="2"/>
              <a:buChar char="u"/>
              <a:defRPr kumimoji="1" sz="2000" kern="1200" baseline="0">
                <a:solidFill>
                  <a:schemeClr val="tx1"/>
                </a:solidFill>
                <a:latin typeface="MS UI Gothic" panose="020B0600070205080204" pitchFamily="50" charset="-128"/>
                <a:ea typeface="MS UI Gothic" panose="020B0600070205080204" pitchFamily="50" charset="-128"/>
                <a:cs typeface="Arial" pitchFamily="34" charset="0"/>
              </a:defRPr>
            </a:lvl3pPr>
            <a:lvl4pPr marL="1600200" indent="-228600" algn="l" defTabSz="180000" rtl="0" eaLnBrk="1" fontAlgn="ctr" latinLnBrk="0" hangingPunct="1">
              <a:spcBef>
                <a:spcPct val="20000"/>
              </a:spcBef>
              <a:spcAft>
                <a:spcPct val="0"/>
              </a:spcAft>
              <a:buClr>
                <a:schemeClr val="tx1"/>
              </a:buClr>
              <a:buFont typeface="Wingdings" pitchFamily="2" charset="2"/>
              <a:buChar char="p"/>
              <a:defRPr kumimoji="1" sz="1800" kern="1200" baseline="0">
                <a:solidFill>
                  <a:schemeClr val="tx1"/>
                </a:solidFill>
                <a:latin typeface="MS UI Gothic" panose="020B0600070205080204" pitchFamily="50" charset="-128"/>
                <a:ea typeface="MS UI Gothic" panose="020B0600070205080204" pitchFamily="50" charset="-128"/>
                <a:cs typeface="Arial" pitchFamily="34" charset="0"/>
              </a:defRPr>
            </a:lvl4pPr>
            <a:lvl5pPr marL="2057400" indent="-228600" algn="l" defTabSz="180000" rtl="0" eaLnBrk="1" fontAlgn="ctr" latinLnBrk="0" hangingPunct="1">
              <a:spcBef>
                <a:spcPct val="20000"/>
              </a:spcBef>
              <a:spcAft>
                <a:spcPct val="0"/>
              </a:spcAft>
              <a:buClr>
                <a:schemeClr val="tx1"/>
              </a:buClr>
              <a:buChar char="»"/>
              <a:defRPr kumimoji="1" sz="1800" kern="1200" baseline="0">
                <a:solidFill>
                  <a:schemeClr val="tx1"/>
                </a:solidFill>
                <a:latin typeface="MS UI Gothic" panose="020B0600070205080204" pitchFamily="50" charset="-128"/>
                <a:ea typeface="MS UI Gothic" panose="020B0600070205080204" pitchFamily="50" charset="-128"/>
                <a:cs typeface="Arial" pitchFamily="34"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r>
              <a:rPr lang="ja-JP" altLang="en-US" sz="2000" dirty="0"/>
              <a:t>電着槽の最新設備の動向は？</a:t>
            </a:r>
            <a:endParaRPr lang="en-US" altLang="ja-JP" sz="2000" dirty="0"/>
          </a:p>
          <a:p>
            <a:r>
              <a:rPr lang="ja-JP" altLang="en-US" sz="2000" dirty="0"/>
              <a:t>電着塗装の将来像や代替技術は？</a:t>
            </a:r>
            <a:endParaRPr lang="en-US" altLang="ja-JP" sz="2000" dirty="0"/>
          </a:p>
          <a:p>
            <a:r>
              <a:rPr lang="en-US" altLang="ja-JP" sz="2000" dirty="0"/>
              <a:t>AI</a:t>
            </a:r>
            <a:r>
              <a:rPr lang="ja-JP" altLang="en-US" sz="2000" dirty="0"/>
              <a:t>化が急務なのはどこ？</a:t>
            </a:r>
            <a:endParaRPr lang="en-US" altLang="ja-JP" sz="2000" dirty="0"/>
          </a:p>
          <a:p>
            <a:endParaRPr lang="en-US" altLang="ja-JP" sz="2000" dirty="0"/>
          </a:p>
          <a:p>
            <a:r>
              <a:rPr lang="ja-JP" altLang="en-US" sz="2000" dirty="0"/>
              <a:t>オイルショックの影響はもう出ている？</a:t>
            </a:r>
            <a:endParaRPr lang="en-US" altLang="ja-JP" sz="2000" dirty="0"/>
          </a:p>
          <a:p>
            <a:r>
              <a:rPr lang="ja-JP" altLang="en-US" sz="2000" dirty="0"/>
              <a:t>ギガキャストはオワコンなの？</a:t>
            </a:r>
            <a:endParaRPr lang="en-US" altLang="ja-JP" sz="2000" dirty="0"/>
          </a:p>
          <a:p>
            <a:endParaRPr lang="en-US" altLang="ja-JP" sz="2000" dirty="0"/>
          </a:p>
          <a:p>
            <a:r>
              <a:rPr lang="ja-JP" altLang="en-US" sz="2000" dirty="0"/>
              <a:t>塗料メーカーを巻き込むべき？</a:t>
            </a:r>
            <a:endParaRPr lang="en-US" altLang="ja-JP" sz="2000" dirty="0"/>
          </a:p>
          <a:p>
            <a:r>
              <a:rPr lang="ja-JP" altLang="en-US" sz="2000" dirty="0"/>
              <a:t>第２回交流会はいつ頃開催した方が良い？</a:t>
            </a:r>
            <a:endParaRPr lang="en-US" altLang="ja-JP" sz="2000" dirty="0"/>
          </a:p>
          <a:p>
            <a:endParaRPr lang="en-US" altLang="ja-JP" sz="2000" dirty="0"/>
          </a:p>
          <a:p>
            <a:r>
              <a:rPr lang="ja-JP" altLang="en-US" sz="2000" dirty="0"/>
              <a:t>エアポケじゃなくエア抜けの話．</a:t>
            </a:r>
            <a:endParaRPr lang="en-US" altLang="ja-JP" sz="2000" dirty="0"/>
          </a:p>
          <a:p>
            <a:r>
              <a:rPr lang="ja-JP" altLang="en-US" sz="2000" dirty="0"/>
              <a:t>ホットスタンプ材の話．</a:t>
            </a:r>
          </a:p>
          <a:p>
            <a:endParaRPr lang="ja-JP" altLang="en-US" sz="2000" dirty="0"/>
          </a:p>
        </p:txBody>
      </p:sp>
      <p:sp>
        <p:nvSpPr>
          <p:cNvPr id="6" name="スライド番号プレースホルダー 5">
            <a:extLst>
              <a:ext uri="{FF2B5EF4-FFF2-40B4-BE49-F238E27FC236}">
                <a16:creationId xmlns:a16="http://schemas.microsoft.com/office/drawing/2014/main" id="{BC90A9D4-8B54-67F2-DD0E-B7B0DEDB765F}"/>
              </a:ext>
            </a:extLst>
          </p:cNvPr>
          <p:cNvSpPr>
            <a:spLocks noGrp="1"/>
          </p:cNvSpPr>
          <p:nvPr>
            <p:ph type="sldNum" sz="quarter" idx="4"/>
          </p:nvPr>
        </p:nvSpPr>
        <p:spPr/>
        <p:txBody>
          <a:bodyPr/>
          <a:lstStyle/>
          <a:p>
            <a:r>
              <a:rPr lang="en-US" altLang="ja-JP" dirty="0"/>
              <a:t>P. </a:t>
            </a:r>
            <a:fld id="{46905B5D-1FC7-487A-AD75-007BD4BDDA5E}" type="slidenum">
              <a:rPr lang="ja-JP" altLang="en-US" smtClean="0"/>
              <a:pPr/>
              <a:t>65</a:t>
            </a:fld>
            <a:endParaRPr lang="ja-JP" altLang="en-US" b="1" dirty="0"/>
          </a:p>
        </p:txBody>
      </p:sp>
    </p:spTree>
    <p:extLst>
      <p:ext uri="{BB962C8B-B14F-4D97-AF65-F5344CB8AC3E}">
        <p14:creationId xmlns:p14="http://schemas.microsoft.com/office/powerpoint/2010/main" val="14208145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ADD88392-F4A6-CF1D-6454-522D84162213}"/>
              </a:ext>
            </a:extLst>
          </p:cNvPr>
          <p:cNvSpPr>
            <a:spLocks noGrp="1"/>
          </p:cNvSpPr>
          <p:nvPr>
            <p:ph idx="1"/>
          </p:nvPr>
        </p:nvSpPr>
        <p:spPr/>
        <p:txBody>
          <a:bodyPr/>
          <a:lstStyle/>
          <a:p>
            <a:r>
              <a:rPr kumimoji="1" lang="ja-JP" altLang="en-US" dirty="0"/>
              <a:t>今日の交流が少しでも皆様のお役に立てば幸いです．</a:t>
            </a:r>
            <a:endParaRPr kumimoji="1" lang="en-US" altLang="ja-JP" dirty="0"/>
          </a:p>
          <a:p>
            <a:r>
              <a:rPr kumimoji="1" lang="ja-JP" altLang="en-US" dirty="0"/>
              <a:t>後日，ご質問等がありましたら </a:t>
            </a:r>
            <a:r>
              <a:rPr lang="en-US" altLang="ja-JP" dirty="0">
                <a:hlinkClick r:id="rId3"/>
              </a:rPr>
              <a:t>onishi.y.160c@m.isct.ac.jp</a:t>
            </a:r>
            <a:r>
              <a:rPr lang="en-US" altLang="ja-JP" dirty="0"/>
              <a:t> </a:t>
            </a:r>
            <a:r>
              <a:rPr lang="ja-JP" altLang="en-US" dirty="0"/>
              <a:t>まで遠慮なくメールしてください．</a:t>
            </a:r>
            <a:endParaRPr lang="en-US" altLang="ja-JP" dirty="0"/>
          </a:p>
          <a:p>
            <a:r>
              <a:rPr lang="ja-JP" altLang="en-US" dirty="0"/>
              <a:t>アンケート（匿名・自由記入式）に一言ご回答頂けると幸いです．</a:t>
            </a:r>
            <a:endParaRPr kumimoji="1" lang="ja-JP" altLang="en-US" dirty="0"/>
          </a:p>
        </p:txBody>
      </p:sp>
      <p:sp>
        <p:nvSpPr>
          <p:cNvPr id="3" name="タイトル 2">
            <a:extLst>
              <a:ext uri="{FF2B5EF4-FFF2-40B4-BE49-F238E27FC236}">
                <a16:creationId xmlns:a16="http://schemas.microsoft.com/office/drawing/2014/main" id="{BDA93B44-56BE-7AAC-B323-BC6587438B6B}"/>
              </a:ext>
            </a:extLst>
          </p:cNvPr>
          <p:cNvSpPr>
            <a:spLocks noGrp="1"/>
          </p:cNvSpPr>
          <p:nvPr>
            <p:ph type="title"/>
          </p:nvPr>
        </p:nvSpPr>
        <p:spPr/>
        <p:txBody>
          <a:bodyPr/>
          <a:lstStyle/>
          <a:p>
            <a:r>
              <a:rPr lang="ja-JP" altLang="en-US" dirty="0"/>
              <a:t>最後に</a:t>
            </a:r>
            <a:endParaRPr kumimoji="1" lang="ja-JP" altLang="en-US" dirty="0"/>
          </a:p>
        </p:txBody>
      </p:sp>
      <p:sp>
        <p:nvSpPr>
          <p:cNvPr id="5" name="テキスト ボックス 4">
            <a:extLst>
              <a:ext uri="{FF2B5EF4-FFF2-40B4-BE49-F238E27FC236}">
                <a16:creationId xmlns:a16="http://schemas.microsoft.com/office/drawing/2014/main" id="{DBBAFDA4-E758-8A72-333A-CBA0D1CB8EF0}"/>
              </a:ext>
            </a:extLst>
          </p:cNvPr>
          <p:cNvSpPr txBox="1"/>
          <p:nvPr/>
        </p:nvSpPr>
        <p:spPr>
          <a:xfrm>
            <a:off x="3616795" y="5893976"/>
            <a:ext cx="4958409" cy="461665"/>
          </a:xfrm>
          <a:prstGeom prst="rect">
            <a:avLst/>
          </a:prstGeom>
          <a:solidFill>
            <a:schemeClr val="bg1">
              <a:lumMod val="85000"/>
            </a:schemeClr>
          </a:solid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l"/>
            <a:r>
              <a:rPr kumimoji="1" lang="ja-JP" altLang="en-US" sz="2400" dirty="0">
                <a:latin typeface="MS UI Gothic" panose="020B0600070205080204" pitchFamily="50" charset="-128"/>
                <a:ea typeface="MS UI Gothic" panose="020B0600070205080204" pitchFamily="50" charset="-128"/>
              </a:rPr>
              <a:t>ご参加いただきありがとう御座いました</a:t>
            </a:r>
            <a:r>
              <a:rPr lang="ja-JP" altLang="en-US" sz="2400" dirty="0">
                <a:latin typeface="MS UI Gothic" panose="020B0600070205080204" pitchFamily="50" charset="-128"/>
                <a:ea typeface="MS UI Gothic" panose="020B0600070205080204" pitchFamily="50" charset="-128"/>
              </a:rPr>
              <a:t>！</a:t>
            </a:r>
            <a:endParaRPr kumimoji="1" lang="ja-JP" altLang="en-US" sz="2400" dirty="0">
              <a:latin typeface="MS UI Gothic" panose="020B0600070205080204" pitchFamily="50" charset="-128"/>
              <a:ea typeface="MS UI Gothic" panose="020B0600070205080204" pitchFamily="50" charset="-128"/>
            </a:endParaRPr>
          </a:p>
        </p:txBody>
      </p:sp>
      <p:pic>
        <p:nvPicPr>
          <p:cNvPr id="7" name="グラフィックス 6">
            <a:extLst>
              <a:ext uri="{FF2B5EF4-FFF2-40B4-BE49-F238E27FC236}">
                <a16:creationId xmlns:a16="http://schemas.microsoft.com/office/drawing/2014/main" id="{186D4D31-3A8D-327A-0DCB-09D854F331EB}"/>
              </a:ext>
            </a:extLst>
          </p:cNvPr>
          <p:cNvPicPr>
            <a:picLocks noChangeAspect="1"/>
          </p:cNvPicPr>
          <p:nvPr/>
        </p:nvPicPr>
        <p:blipFill>
          <a:blip>
            <a:extLst>
              <a:ext uri="{96DAC541-7B7A-43D3-8B79-37D633B846F1}">
                <asvg:svgBlip xmlns:asvg="http://schemas.microsoft.com/office/drawing/2016/SVG/main" r:embed="rId4"/>
              </a:ext>
            </a:extLst>
          </a:blip>
          <a:srcRect l="8720" t="8880" r="9000" b="8839"/>
          <a:stretch>
            <a:fillRect/>
          </a:stretch>
        </p:blipFill>
        <p:spPr>
          <a:xfrm>
            <a:off x="4004842" y="1805652"/>
            <a:ext cx="4080074" cy="4080073"/>
          </a:xfrm>
          <a:prstGeom prst="rect">
            <a:avLst/>
          </a:prstGeom>
        </p:spPr>
      </p:pic>
      <p:sp>
        <p:nvSpPr>
          <p:cNvPr id="8" name="テキスト ボックス 7">
            <a:extLst>
              <a:ext uri="{FF2B5EF4-FFF2-40B4-BE49-F238E27FC236}">
                <a16:creationId xmlns:a16="http://schemas.microsoft.com/office/drawing/2014/main" id="{7729BF9B-4125-60E0-BC0F-3E488A1F718D}"/>
              </a:ext>
            </a:extLst>
          </p:cNvPr>
          <p:cNvSpPr txBox="1"/>
          <p:nvPr/>
        </p:nvSpPr>
        <p:spPr>
          <a:xfrm>
            <a:off x="855456" y="3189092"/>
            <a:ext cx="2538248" cy="1200329"/>
          </a:xfrm>
          <a:prstGeom prst="rect">
            <a:avLst/>
          </a:prstGeom>
          <a:noFill/>
        </p:spPr>
        <p:txBody>
          <a:bodyPr wrap="square" rtlCol="0">
            <a:spAutoFit/>
          </a:bodyPr>
          <a:lstStyle/>
          <a:p>
            <a:r>
              <a:rPr kumimoji="1" lang="en-US" altLang="ja-JP" sz="2400" dirty="0"/>
              <a:t>https://forms.gle/pNzdR8QJdYTY2W5d6</a:t>
            </a:r>
            <a:endParaRPr kumimoji="1" lang="ja-JP" altLang="en-US" sz="2400" dirty="0"/>
          </a:p>
        </p:txBody>
      </p:sp>
      <p:sp>
        <p:nvSpPr>
          <p:cNvPr id="6" name="スライド番号プレースホルダー 5">
            <a:extLst>
              <a:ext uri="{FF2B5EF4-FFF2-40B4-BE49-F238E27FC236}">
                <a16:creationId xmlns:a16="http://schemas.microsoft.com/office/drawing/2014/main" id="{6D828AD1-AD74-6A0D-F401-F1A07722BE4E}"/>
              </a:ext>
            </a:extLst>
          </p:cNvPr>
          <p:cNvSpPr>
            <a:spLocks noGrp="1"/>
          </p:cNvSpPr>
          <p:nvPr>
            <p:ph type="sldNum" sz="quarter" idx="4"/>
          </p:nvPr>
        </p:nvSpPr>
        <p:spPr/>
        <p:txBody>
          <a:bodyPr/>
          <a:lstStyle/>
          <a:p>
            <a:r>
              <a:rPr lang="en-US" altLang="ja-JP"/>
              <a:t>P. </a:t>
            </a:r>
            <a:fld id="{46905B5D-1FC7-487A-AD75-007BD4BDDA5E}" type="slidenum">
              <a:rPr lang="ja-JP" altLang="en-US" smtClean="0"/>
              <a:pPr/>
              <a:t>66</a:t>
            </a:fld>
            <a:endParaRPr lang="ja-JP" altLang="en-US" b="1" dirty="0"/>
          </a:p>
        </p:txBody>
      </p:sp>
    </p:spTree>
    <p:extLst>
      <p:ext uri="{BB962C8B-B14F-4D97-AF65-F5344CB8AC3E}">
        <p14:creationId xmlns:p14="http://schemas.microsoft.com/office/powerpoint/2010/main" val="2604329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7D07D1D5-D078-2F10-A754-5C9ABDE7A818}"/>
              </a:ext>
            </a:extLst>
          </p:cNvPr>
          <p:cNvSpPr>
            <a:spLocks noGrp="1"/>
          </p:cNvSpPr>
          <p:nvPr>
            <p:ph type="title"/>
          </p:nvPr>
        </p:nvSpPr>
        <p:spPr/>
        <p:txBody>
          <a:bodyPr/>
          <a:lstStyle/>
          <a:p>
            <a:r>
              <a:rPr lang="ja-JP" altLang="en-US" dirty="0"/>
              <a:t>３種のラボ実験</a:t>
            </a:r>
          </a:p>
        </p:txBody>
      </p:sp>
      <p:pic>
        <p:nvPicPr>
          <p:cNvPr id="6" name="コンテンツ プレースホルダー 5">
            <a:extLst>
              <a:ext uri="{FF2B5EF4-FFF2-40B4-BE49-F238E27FC236}">
                <a16:creationId xmlns:a16="http://schemas.microsoft.com/office/drawing/2014/main" id="{AC94B3D0-4B86-FB39-3D45-505E3BC92FA2}"/>
              </a:ext>
            </a:extLst>
          </p:cNvPr>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27189" r="16480" b="3397"/>
          <a:stretch>
            <a:fillRect/>
          </a:stretch>
        </p:blipFill>
        <p:spPr bwMode="auto">
          <a:xfrm>
            <a:off x="0" y="748991"/>
            <a:ext cx="4064000" cy="3921125"/>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 name="図 7">
            <a:extLst>
              <a:ext uri="{FF2B5EF4-FFF2-40B4-BE49-F238E27FC236}">
                <a16:creationId xmlns:a16="http://schemas.microsoft.com/office/drawing/2014/main" id="{C23BB9A5-B8F2-BBEE-3967-8826BEEA1304}"/>
              </a:ext>
            </a:extLst>
          </p:cNvPr>
          <p:cNvPicPr>
            <a:picLocks noChangeAspect="1"/>
          </p:cNvPicPr>
          <p:nvPr/>
        </p:nvPicPr>
        <p:blipFill>
          <a:blip r:embed="rId4" cstate="print">
            <a:extLst>
              <a:ext uri="{28A0092B-C50C-407E-A947-70E740481C1C}">
                <a14:useLocalDpi xmlns:a14="http://schemas.microsoft.com/office/drawing/2010/main" val="0"/>
              </a:ext>
            </a:extLst>
          </a:blip>
          <a:srcRect l="22301" r="19387"/>
          <a:stretch>
            <a:fillRect/>
          </a:stretch>
        </p:blipFill>
        <p:spPr>
          <a:xfrm>
            <a:off x="4063201" y="748992"/>
            <a:ext cx="4064400" cy="3920726"/>
          </a:xfrm>
          <a:prstGeom prst="rect">
            <a:avLst/>
          </a:prstGeom>
          <a:ln w="25400">
            <a:solidFill>
              <a:schemeClr val="bg1"/>
            </a:solidFill>
          </a:ln>
        </p:spPr>
      </p:pic>
      <p:pic>
        <p:nvPicPr>
          <p:cNvPr id="10" name="図 9">
            <a:extLst>
              <a:ext uri="{FF2B5EF4-FFF2-40B4-BE49-F238E27FC236}">
                <a16:creationId xmlns:a16="http://schemas.microsoft.com/office/drawing/2014/main" id="{32472B2F-515B-20CA-A724-9B9DED82C781}"/>
              </a:ext>
            </a:extLst>
          </p:cNvPr>
          <p:cNvPicPr>
            <a:picLocks noChangeAspect="1"/>
          </p:cNvPicPr>
          <p:nvPr/>
        </p:nvPicPr>
        <p:blipFill>
          <a:blip r:embed="rId5" cstate="print">
            <a:extLst>
              <a:ext uri="{28A0092B-C50C-407E-A947-70E740481C1C}">
                <a14:useLocalDpi xmlns:a14="http://schemas.microsoft.com/office/drawing/2010/main" val="0"/>
              </a:ext>
            </a:extLst>
          </a:blip>
          <a:srcRect l="35017" t="13506" r="15413" b="1486"/>
          <a:stretch>
            <a:fillRect/>
          </a:stretch>
        </p:blipFill>
        <p:spPr>
          <a:xfrm>
            <a:off x="8126402" y="748992"/>
            <a:ext cx="4064400" cy="3920726"/>
          </a:xfrm>
          <a:prstGeom prst="rect">
            <a:avLst/>
          </a:prstGeom>
          <a:ln w="25400">
            <a:solidFill>
              <a:schemeClr val="bg1"/>
            </a:solidFill>
          </a:ln>
        </p:spPr>
      </p:pic>
      <p:sp>
        <p:nvSpPr>
          <p:cNvPr id="11" name="テキスト ボックス 10">
            <a:extLst>
              <a:ext uri="{FF2B5EF4-FFF2-40B4-BE49-F238E27FC236}">
                <a16:creationId xmlns:a16="http://schemas.microsoft.com/office/drawing/2014/main" id="{75FD9996-A775-B79B-9CA2-59A8A44C3BD7}"/>
              </a:ext>
            </a:extLst>
          </p:cNvPr>
          <p:cNvSpPr txBox="1"/>
          <p:nvPr/>
        </p:nvSpPr>
        <p:spPr>
          <a:xfrm>
            <a:off x="998704" y="4735498"/>
            <a:ext cx="2066592"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400" dirty="0">
                <a:latin typeface="MS UI Gothic" panose="020B0600070205080204" pitchFamily="50" charset="-128"/>
                <a:ea typeface="MS UI Gothic" panose="020B0600070205080204" pitchFamily="50" charset="-128"/>
              </a:rPr>
              <a:t>1) </a:t>
            </a:r>
            <a:r>
              <a:rPr kumimoji="1" lang="ja-JP" altLang="en-US" sz="2400" dirty="0">
                <a:latin typeface="MS UI Gothic" panose="020B0600070205080204" pitchFamily="50" charset="-128"/>
                <a:ea typeface="MS UI Gothic" panose="020B0600070205080204" pitchFamily="50" charset="-128"/>
              </a:rPr>
              <a:t>一枚板実験</a:t>
            </a:r>
          </a:p>
        </p:txBody>
      </p:sp>
      <p:sp>
        <p:nvSpPr>
          <p:cNvPr id="12" name="テキスト ボックス 11">
            <a:extLst>
              <a:ext uri="{FF2B5EF4-FFF2-40B4-BE49-F238E27FC236}">
                <a16:creationId xmlns:a16="http://schemas.microsoft.com/office/drawing/2014/main" id="{E7EF400E-2E0E-1630-D141-50CCBC3194C9}"/>
              </a:ext>
            </a:extLst>
          </p:cNvPr>
          <p:cNvSpPr txBox="1"/>
          <p:nvPr/>
        </p:nvSpPr>
        <p:spPr>
          <a:xfrm>
            <a:off x="4823260" y="4735498"/>
            <a:ext cx="2544286"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altLang="ja-JP" sz="2400" dirty="0">
                <a:latin typeface="MS UI Gothic" panose="020B0600070205080204" pitchFamily="50" charset="-128"/>
                <a:ea typeface="MS UI Gothic" panose="020B0600070205080204" pitchFamily="50" charset="-128"/>
              </a:rPr>
              <a:t>2)</a:t>
            </a:r>
            <a:r>
              <a:rPr kumimoji="1" lang="en-US" altLang="ja-JP" sz="2400" dirty="0">
                <a:latin typeface="MS UI Gothic" panose="020B0600070205080204" pitchFamily="50" charset="-128"/>
                <a:ea typeface="MS UI Gothic" panose="020B0600070205080204" pitchFamily="50" charset="-128"/>
              </a:rPr>
              <a:t> </a:t>
            </a:r>
            <a:r>
              <a:rPr kumimoji="1" lang="ja-JP" altLang="en-US" sz="2400" dirty="0">
                <a:latin typeface="MS UI Gothic" panose="020B0600070205080204" pitchFamily="50" charset="-128"/>
                <a:ea typeface="MS UI Gothic" panose="020B0600070205080204" pitchFamily="50" charset="-128"/>
              </a:rPr>
              <a:t>４枚ボックス実験</a:t>
            </a:r>
          </a:p>
        </p:txBody>
      </p:sp>
      <p:sp>
        <p:nvSpPr>
          <p:cNvPr id="13" name="テキスト ボックス 12">
            <a:extLst>
              <a:ext uri="{FF2B5EF4-FFF2-40B4-BE49-F238E27FC236}">
                <a16:creationId xmlns:a16="http://schemas.microsoft.com/office/drawing/2014/main" id="{83769216-D38A-80CB-3654-401B4E4D7B30}"/>
              </a:ext>
            </a:extLst>
          </p:cNvPr>
          <p:cNvSpPr txBox="1"/>
          <p:nvPr/>
        </p:nvSpPr>
        <p:spPr>
          <a:xfrm>
            <a:off x="9125307" y="4735497"/>
            <a:ext cx="2066591" cy="461665"/>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altLang="ja-JP" sz="2400" dirty="0">
                <a:latin typeface="MS UI Gothic" panose="020B0600070205080204" pitchFamily="50" charset="-128"/>
                <a:ea typeface="MS UI Gothic" panose="020B0600070205080204" pitchFamily="50" charset="-128"/>
              </a:rPr>
              <a:t>3)</a:t>
            </a:r>
            <a:r>
              <a:rPr kumimoji="1" lang="en-US" altLang="ja-JP" sz="2400" dirty="0">
                <a:latin typeface="MS UI Gothic" panose="020B0600070205080204" pitchFamily="50" charset="-128"/>
                <a:ea typeface="MS UI Gothic" panose="020B0600070205080204" pitchFamily="50" charset="-128"/>
              </a:rPr>
              <a:t> </a:t>
            </a:r>
            <a:r>
              <a:rPr kumimoji="1" lang="ja-JP" altLang="en-US" sz="2400" dirty="0">
                <a:latin typeface="MS UI Gothic" panose="020B0600070205080204" pitchFamily="50" charset="-128"/>
                <a:ea typeface="MS UI Gothic" panose="020B0600070205080204" pitchFamily="50" charset="-128"/>
              </a:rPr>
              <a:t>回流槽実験</a:t>
            </a:r>
          </a:p>
        </p:txBody>
      </p:sp>
      <p:sp>
        <p:nvSpPr>
          <p:cNvPr id="14" name="四角形: 角を丸くする 13">
            <a:extLst>
              <a:ext uri="{FF2B5EF4-FFF2-40B4-BE49-F238E27FC236}">
                <a16:creationId xmlns:a16="http://schemas.microsoft.com/office/drawing/2014/main" id="{8A817A43-FE02-B6D1-4097-4D7E002DD723}"/>
              </a:ext>
            </a:extLst>
          </p:cNvPr>
          <p:cNvSpPr/>
          <p:nvPr/>
        </p:nvSpPr>
        <p:spPr>
          <a:xfrm>
            <a:off x="1215666" y="5389504"/>
            <a:ext cx="9760668" cy="631886"/>
          </a:xfrm>
          <a:prstGeom prst="roundRect">
            <a:avLst/>
          </a:prstGeom>
          <a:solidFill>
            <a:schemeClr val="bg1">
              <a:lumMod val="8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MS UI Gothic" panose="020B0600070205080204" pitchFamily="50" charset="-128"/>
                <a:ea typeface="MS UI Gothic" panose="020B0600070205080204" pitchFamily="50" charset="-128"/>
              </a:rPr>
              <a:t>３種の実験それぞれに別の役割がある．各役割を順に紹介する．</a:t>
            </a:r>
          </a:p>
        </p:txBody>
      </p:sp>
      <p:sp>
        <p:nvSpPr>
          <p:cNvPr id="3" name="スライド番号プレースホルダー 2">
            <a:extLst>
              <a:ext uri="{FF2B5EF4-FFF2-40B4-BE49-F238E27FC236}">
                <a16:creationId xmlns:a16="http://schemas.microsoft.com/office/drawing/2014/main" id="{05D6F830-4640-5E78-8B7C-8E0D6C11346F}"/>
              </a:ext>
            </a:extLst>
          </p:cNvPr>
          <p:cNvSpPr>
            <a:spLocks noGrp="1"/>
          </p:cNvSpPr>
          <p:nvPr>
            <p:ph type="sldNum" sz="quarter" idx="4"/>
          </p:nvPr>
        </p:nvSpPr>
        <p:spPr/>
        <p:txBody>
          <a:bodyPr/>
          <a:lstStyle/>
          <a:p>
            <a:r>
              <a:rPr lang="en-US" altLang="ja-JP"/>
              <a:t>P. </a:t>
            </a:r>
            <a:fld id="{46905B5D-1FC7-487A-AD75-007BD4BDDA5E}" type="slidenum">
              <a:rPr lang="ja-JP" altLang="en-US" smtClean="0"/>
              <a:pPr/>
              <a:t>7</a:t>
            </a:fld>
            <a:endParaRPr lang="ja-JP" altLang="en-US" b="1" dirty="0"/>
          </a:p>
        </p:txBody>
      </p:sp>
    </p:spTree>
    <p:extLst>
      <p:ext uri="{BB962C8B-B14F-4D97-AF65-F5344CB8AC3E}">
        <p14:creationId xmlns:p14="http://schemas.microsoft.com/office/powerpoint/2010/main" val="1743880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8CACB53E-AE5B-4C02-A4C7-DD59E761E40F}"/>
              </a:ext>
            </a:extLst>
          </p:cNvPr>
          <p:cNvSpPr>
            <a:spLocks noGrp="1"/>
          </p:cNvSpPr>
          <p:nvPr>
            <p:ph idx="1"/>
          </p:nvPr>
        </p:nvSpPr>
        <p:spPr>
          <a:xfrm>
            <a:off x="334433" y="617835"/>
            <a:ext cx="11522207" cy="5773737"/>
          </a:xfrm>
        </p:spPr>
        <p:txBody>
          <a:bodyPr anchor="b"/>
          <a:lstStyle/>
          <a:p>
            <a:endParaRPr kumimoji="1" lang="en-US" altLang="ja-JP" sz="2400" dirty="0"/>
          </a:p>
          <a:p>
            <a:endParaRPr lang="en-US" altLang="ja-JP" sz="2400" dirty="0"/>
          </a:p>
          <a:p>
            <a:endParaRPr kumimoji="1" lang="en-US" altLang="ja-JP" sz="2400" dirty="0"/>
          </a:p>
          <a:p>
            <a:endParaRPr lang="en-US" altLang="ja-JP" sz="2400" dirty="0"/>
          </a:p>
          <a:p>
            <a:endParaRPr kumimoji="1" lang="en-US" altLang="ja-JP" sz="2400" dirty="0"/>
          </a:p>
          <a:p>
            <a:endParaRPr lang="en-US" altLang="ja-JP" sz="2400" dirty="0"/>
          </a:p>
          <a:p>
            <a:r>
              <a:rPr kumimoji="1" lang="ja-JP" altLang="en-US" sz="2400" dirty="0"/>
              <a:t>塗料内に全没させた</a:t>
            </a:r>
            <a:r>
              <a:rPr kumimoji="1" lang="ja-JP" altLang="en-US" sz="2400" dirty="0">
                <a:solidFill>
                  <a:srgbClr val="FF0000"/>
                </a:solidFill>
              </a:rPr>
              <a:t>試験片１枚だけを電着</a:t>
            </a:r>
            <a:r>
              <a:rPr kumimoji="1" lang="ja-JP" altLang="en-US" sz="2400" dirty="0"/>
              <a:t>する最も基本的な実験．</a:t>
            </a:r>
            <a:endParaRPr kumimoji="1" lang="en-US" altLang="ja-JP" sz="2400" dirty="0"/>
          </a:p>
          <a:p>
            <a:r>
              <a:rPr lang="ja-JP" altLang="en-US" sz="2400" dirty="0"/>
              <a:t>数百</a:t>
            </a:r>
            <a:r>
              <a:rPr lang="en-US" altLang="ja-JP" sz="2400" dirty="0"/>
              <a:t>Ω</a:t>
            </a:r>
            <a:r>
              <a:rPr lang="ja-JP" altLang="en-US" sz="2400" dirty="0"/>
              <a:t>の</a:t>
            </a:r>
            <a:r>
              <a:rPr lang="ja-JP" altLang="en-US" sz="2400" dirty="0">
                <a:solidFill>
                  <a:srgbClr val="00B050"/>
                </a:solidFill>
              </a:rPr>
              <a:t>外部抵抗を回路に挟み，隔膜抵抗＋溶液抵抗を模擬</a:t>
            </a:r>
            <a:r>
              <a:rPr lang="ja-JP" altLang="en-US" sz="2400" dirty="0"/>
              <a:t>．</a:t>
            </a:r>
            <a:endParaRPr lang="en-US" altLang="ja-JP" sz="2400" dirty="0"/>
          </a:p>
          <a:p>
            <a:r>
              <a:rPr kumimoji="1" lang="ja-JP" altLang="en-US" sz="2400" dirty="0"/>
              <a:t>スターラーの撹拌速度を変えて実験（主に撹拌あり・なしの２パターン）．</a:t>
            </a:r>
            <a:endParaRPr kumimoji="1" lang="en-US" altLang="ja-JP" sz="2400" dirty="0"/>
          </a:p>
          <a:p>
            <a:r>
              <a:rPr lang="ja-JP" altLang="en-US" sz="2400" dirty="0"/>
              <a:t>複数箇所の電位・電流・温度の時刻歴をロガーで</a:t>
            </a:r>
            <a:r>
              <a:rPr lang="ja-JP" altLang="en-US" dirty="0"/>
              <a:t>測定</a:t>
            </a:r>
            <a:r>
              <a:rPr lang="ja-JP" altLang="en-US" sz="2400" dirty="0"/>
              <a:t>．</a:t>
            </a:r>
            <a:endParaRPr lang="en-US" altLang="ja-JP" sz="2400" dirty="0"/>
          </a:p>
          <a:p>
            <a:r>
              <a:rPr kumimoji="1" lang="ja-JP" altLang="en-US" sz="2400" dirty="0"/>
              <a:t>塗料・金属・前処理特性の性能評価と</a:t>
            </a:r>
            <a:r>
              <a:rPr kumimoji="1" lang="ja-JP" altLang="en-US" sz="2400" b="1" dirty="0"/>
              <a:t>塗膜数理モデル同定用データ取得</a:t>
            </a:r>
            <a:r>
              <a:rPr kumimoji="1" lang="ja-JP" altLang="en-US" sz="2400" dirty="0"/>
              <a:t>が目的．</a:t>
            </a:r>
          </a:p>
        </p:txBody>
      </p:sp>
      <p:pic>
        <p:nvPicPr>
          <p:cNvPr id="5" name="コンテンツ プレースホルダー 5">
            <a:extLst>
              <a:ext uri="{FF2B5EF4-FFF2-40B4-BE49-F238E27FC236}">
                <a16:creationId xmlns:a16="http://schemas.microsoft.com/office/drawing/2014/main" id="{34DFAAA7-2B66-4F8B-5D27-E67412D6E1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189" r="16480" b="10737"/>
          <a:stretch>
            <a:fillRect/>
          </a:stretch>
        </p:blipFill>
        <p:spPr bwMode="auto">
          <a:xfrm>
            <a:off x="193777" y="579440"/>
            <a:ext cx="4064000" cy="3623168"/>
          </a:xfrm>
          <a:prstGeom prst="rect">
            <a:avLst/>
          </a:prstGeom>
          <a:noFill/>
          <a:ln w="50800">
            <a:noFill/>
            <a:miter lim="800000"/>
            <a:headEnd/>
            <a:tailEnd/>
          </a:ln>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DC5D73F5-5FEA-9FF9-6247-E7ECAD9354CA}"/>
              </a:ext>
            </a:extLst>
          </p:cNvPr>
          <p:cNvSpPr txBox="1"/>
          <p:nvPr/>
        </p:nvSpPr>
        <p:spPr>
          <a:xfrm>
            <a:off x="3227647" y="2603921"/>
            <a:ext cx="952505" cy="369332"/>
          </a:xfrm>
          <a:prstGeom prst="rect">
            <a:avLst/>
          </a:prstGeom>
          <a:solidFill>
            <a:schemeClr val="bg1"/>
          </a:solidFill>
          <a:ln w="6350" cap="flat" cmpd="sng" algn="ctr">
            <a:noFill/>
            <a:prstDash val="solid"/>
            <a:miter lim="800000"/>
          </a:ln>
          <a:effectLst/>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1800" dirty="0">
                <a:latin typeface="MS UI Gothic" panose="020B0600070205080204" pitchFamily="50" charset="-128"/>
                <a:ea typeface="MS UI Gothic" panose="020B0600070205080204" pitchFamily="50" charset="-128"/>
              </a:rPr>
              <a:t>ハンガー</a:t>
            </a:r>
          </a:p>
        </p:txBody>
      </p:sp>
      <p:sp>
        <p:nvSpPr>
          <p:cNvPr id="7" name="テキスト ボックス 6">
            <a:extLst>
              <a:ext uri="{FF2B5EF4-FFF2-40B4-BE49-F238E27FC236}">
                <a16:creationId xmlns:a16="http://schemas.microsoft.com/office/drawing/2014/main" id="{76AC59C2-EBC3-A92C-212B-7ECC4E439F22}"/>
              </a:ext>
            </a:extLst>
          </p:cNvPr>
          <p:cNvSpPr txBox="1"/>
          <p:nvPr/>
        </p:nvSpPr>
        <p:spPr>
          <a:xfrm>
            <a:off x="1474789" y="2843594"/>
            <a:ext cx="886782" cy="369332"/>
          </a:xfrm>
          <a:prstGeom prst="rect">
            <a:avLst/>
          </a:prstGeom>
          <a:solidFill>
            <a:schemeClr val="bg1"/>
          </a:solidFill>
          <a:ln w="6350" cap="flat" cmpd="sng" algn="ctr">
            <a:noFill/>
            <a:prstDash val="solid"/>
            <a:miter lim="800000"/>
          </a:ln>
          <a:effectLst/>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1800" dirty="0">
                <a:latin typeface="MS UI Gothic" panose="020B0600070205080204" pitchFamily="50" charset="-128"/>
                <a:ea typeface="MS UI Gothic" panose="020B0600070205080204" pitchFamily="50" charset="-128"/>
              </a:rPr>
              <a:t>8L</a:t>
            </a:r>
            <a:r>
              <a:rPr kumimoji="1" lang="ja-JP" altLang="en-US" sz="1800" dirty="0">
                <a:latin typeface="MS UI Gothic" panose="020B0600070205080204" pitchFamily="50" charset="-128"/>
                <a:ea typeface="MS UI Gothic" panose="020B0600070205080204" pitchFamily="50" charset="-128"/>
              </a:rPr>
              <a:t>丸缶</a:t>
            </a:r>
          </a:p>
        </p:txBody>
      </p:sp>
      <p:sp>
        <p:nvSpPr>
          <p:cNvPr id="8" name="テキスト ボックス 7">
            <a:extLst>
              <a:ext uri="{FF2B5EF4-FFF2-40B4-BE49-F238E27FC236}">
                <a16:creationId xmlns:a16="http://schemas.microsoft.com/office/drawing/2014/main" id="{FB6A1BCD-80B8-6C7F-BAE7-5AEEEBDBE7D6}"/>
              </a:ext>
            </a:extLst>
          </p:cNvPr>
          <p:cNvSpPr txBox="1"/>
          <p:nvPr/>
        </p:nvSpPr>
        <p:spPr>
          <a:xfrm>
            <a:off x="258480" y="1749954"/>
            <a:ext cx="877163" cy="369332"/>
          </a:xfrm>
          <a:prstGeom prst="rect">
            <a:avLst/>
          </a:prstGeom>
          <a:solidFill>
            <a:schemeClr val="bg1"/>
          </a:solidFill>
          <a:ln w="6350" cap="flat" cmpd="sng" algn="ctr">
            <a:noFill/>
            <a:prstDash val="solid"/>
            <a:miter lim="800000"/>
          </a:ln>
          <a:effectLst/>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1800" dirty="0">
                <a:latin typeface="MS UI Gothic" panose="020B0600070205080204" pitchFamily="50" charset="-128"/>
                <a:ea typeface="MS UI Gothic" panose="020B0600070205080204" pitchFamily="50" charset="-128"/>
              </a:rPr>
              <a:t>試験片</a:t>
            </a:r>
          </a:p>
        </p:txBody>
      </p:sp>
      <p:cxnSp>
        <p:nvCxnSpPr>
          <p:cNvPr id="10" name="直線矢印コネクタ 9">
            <a:extLst>
              <a:ext uri="{FF2B5EF4-FFF2-40B4-BE49-F238E27FC236}">
                <a16:creationId xmlns:a16="http://schemas.microsoft.com/office/drawing/2014/main" id="{B58DCB24-6138-291B-AFEE-B083F04B2B78}"/>
              </a:ext>
            </a:extLst>
          </p:cNvPr>
          <p:cNvCxnSpPr>
            <a:stCxn id="8" idx="3"/>
          </p:cNvCxnSpPr>
          <p:nvPr/>
        </p:nvCxnSpPr>
        <p:spPr>
          <a:xfrm>
            <a:off x="1135643" y="1934620"/>
            <a:ext cx="722477" cy="26357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34">
            <a:extLst>
              <a:ext uri="{FF2B5EF4-FFF2-40B4-BE49-F238E27FC236}">
                <a16:creationId xmlns:a16="http://schemas.microsoft.com/office/drawing/2014/main" id="{C8C23572-1338-A091-1BE8-CC9988B4CBE1}"/>
              </a:ext>
            </a:extLst>
          </p:cNvPr>
          <p:cNvCxnSpPr>
            <a:cxnSpLocks/>
            <a:stCxn id="34" idx="3"/>
          </p:cNvCxnSpPr>
          <p:nvPr/>
        </p:nvCxnSpPr>
        <p:spPr>
          <a:xfrm flipV="1">
            <a:off x="1135643" y="2603921"/>
            <a:ext cx="547819" cy="41228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1416CD92-829E-5AF4-34CD-90026F2A7193}"/>
              </a:ext>
            </a:extLst>
          </p:cNvPr>
          <p:cNvSpPr txBox="1"/>
          <p:nvPr/>
        </p:nvSpPr>
        <p:spPr>
          <a:xfrm>
            <a:off x="2806739" y="579439"/>
            <a:ext cx="1451038" cy="646331"/>
          </a:xfrm>
          <a:prstGeom prst="rect">
            <a:avLst/>
          </a:prstGeom>
          <a:solidFill>
            <a:schemeClr val="bg1">
              <a:lumMod val="75000"/>
            </a:schemeClr>
          </a:solidFill>
          <a:ln w="6350" cap="flat" cmpd="sng" algn="ctr">
            <a:noFill/>
            <a:prstDash val="solid"/>
            <a:miter lim="800000"/>
          </a:ln>
          <a:effectLst/>
        </p:spPr>
        <p:style>
          <a:lnRef idx="1">
            <a:schemeClr val="accent1"/>
          </a:lnRef>
          <a:fillRef idx="2">
            <a:schemeClr val="accent1"/>
          </a:fillRef>
          <a:effectRef idx="1">
            <a:schemeClr val="accent1"/>
          </a:effectRef>
          <a:fontRef idx="minor">
            <a:schemeClr val="dk1"/>
          </a:fontRef>
        </p:style>
        <p:txBody>
          <a:bodyPr wrap="none" rtlCol="0">
            <a:spAutoFit/>
          </a:bodyPr>
          <a:lstStyle/>
          <a:p>
            <a:pPr algn="l"/>
            <a:r>
              <a:rPr kumimoji="1" lang="ja-JP" altLang="en-US" sz="1800" dirty="0">
                <a:latin typeface="MS UI Gothic" panose="020B0600070205080204" pitchFamily="50" charset="-128"/>
                <a:ea typeface="MS UI Gothic" panose="020B0600070205080204" pitchFamily="50" charset="-128"/>
              </a:rPr>
              <a:t>塗料を入れる</a:t>
            </a:r>
            <a:br>
              <a:rPr kumimoji="1" lang="en-US" altLang="ja-JP" sz="1800" dirty="0">
                <a:latin typeface="MS UI Gothic" panose="020B0600070205080204" pitchFamily="50" charset="-128"/>
                <a:ea typeface="MS UI Gothic" panose="020B0600070205080204" pitchFamily="50" charset="-128"/>
              </a:rPr>
            </a:br>
            <a:r>
              <a:rPr kumimoji="1" lang="ja-JP" altLang="en-US" sz="1800" dirty="0">
                <a:latin typeface="MS UI Gothic" panose="020B0600070205080204" pitchFamily="50" charset="-128"/>
                <a:ea typeface="MS UI Gothic" panose="020B0600070205080204" pitchFamily="50" charset="-128"/>
              </a:rPr>
              <a:t>前の写真です</a:t>
            </a:r>
          </a:p>
        </p:txBody>
      </p:sp>
      <p:sp>
        <p:nvSpPr>
          <p:cNvPr id="43" name="矢印: 環状 42">
            <a:extLst>
              <a:ext uri="{FF2B5EF4-FFF2-40B4-BE49-F238E27FC236}">
                <a16:creationId xmlns:a16="http://schemas.microsoft.com/office/drawing/2014/main" id="{4AC333F6-30A0-CB2F-DC77-2399E878B64E}"/>
              </a:ext>
            </a:extLst>
          </p:cNvPr>
          <p:cNvSpPr/>
          <p:nvPr/>
        </p:nvSpPr>
        <p:spPr>
          <a:xfrm rot="11499563" flipH="1">
            <a:off x="113143" y="1544657"/>
            <a:ext cx="3445419" cy="2416196"/>
          </a:xfrm>
          <a:prstGeom prst="circularArrow">
            <a:avLst>
              <a:gd name="adj1" fmla="val 7350"/>
              <a:gd name="adj2" fmla="val 1142319"/>
              <a:gd name="adj3" fmla="val 20396356"/>
              <a:gd name="adj4" fmla="val 10800000"/>
              <a:gd name="adj5" fmla="val 10359"/>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3" name="タイトル 2">
            <a:extLst>
              <a:ext uri="{FF2B5EF4-FFF2-40B4-BE49-F238E27FC236}">
                <a16:creationId xmlns:a16="http://schemas.microsoft.com/office/drawing/2014/main" id="{B6E3AD33-287C-C1E6-6FE8-28C4D1D7BB6D}"/>
              </a:ext>
            </a:extLst>
          </p:cNvPr>
          <p:cNvSpPr>
            <a:spLocks noGrp="1"/>
          </p:cNvSpPr>
          <p:nvPr>
            <p:ph type="title"/>
          </p:nvPr>
        </p:nvSpPr>
        <p:spPr/>
        <p:txBody>
          <a:bodyPr/>
          <a:lstStyle/>
          <a:p>
            <a:r>
              <a:rPr kumimoji="1" lang="en-US" altLang="ja-JP" dirty="0"/>
              <a:t>1) </a:t>
            </a:r>
            <a:r>
              <a:rPr kumimoji="1" lang="ja-JP" altLang="en-US" dirty="0"/>
              <a:t>一枚板実験</a:t>
            </a:r>
          </a:p>
        </p:txBody>
      </p:sp>
      <p:sp>
        <p:nvSpPr>
          <p:cNvPr id="9" name="スライド番号プレースホルダー 8">
            <a:extLst>
              <a:ext uri="{FF2B5EF4-FFF2-40B4-BE49-F238E27FC236}">
                <a16:creationId xmlns:a16="http://schemas.microsoft.com/office/drawing/2014/main" id="{B9F732CB-D771-B96C-FDB1-B6329FB1421C}"/>
              </a:ext>
            </a:extLst>
          </p:cNvPr>
          <p:cNvSpPr>
            <a:spLocks noGrp="1"/>
          </p:cNvSpPr>
          <p:nvPr>
            <p:ph type="sldNum" sz="quarter" idx="4"/>
          </p:nvPr>
        </p:nvSpPr>
        <p:spPr/>
        <p:txBody>
          <a:bodyPr/>
          <a:lstStyle/>
          <a:p>
            <a:r>
              <a:rPr lang="en-US" altLang="ja-JP"/>
              <a:t>P. </a:t>
            </a:r>
            <a:fld id="{46905B5D-1FC7-487A-AD75-007BD4BDDA5E}" type="slidenum">
              <a:rPr lang="ja-JP" altLang="en-US" smtClean="0"/>
              <a:pPr/>
              <a:t>8</a:t>
            </a:fld>
            <a:endParaRPr lang="ja-JP" altLang="en-US" b="1" dirty="0"/>
          </a:p>
        </p:txBody>
      </p:sp>
      <p:grpSp>
        <p:nvGrpSpPr>
          <p:cNvPr id="48" name="グループ化 47">
            <a:extLst>
              <a:ext uri="{FF2B5EF4-FFF2-40B4-BE49-F238E27FC236}">
                <a16:creationId xmlns:a16="http://schemas.microsoft.com/office/drawing/2014/main" id="{ACDC1271-D2A6-C054-C8F4-32FC0B6C7721}"/>
              </a:ext>
            </a:extLst>
          </p:cNvPr>
          <p:cNvGrpSpPr/>
          <p:nvPr/>
        </p:nvGrpSpPr>
        <p:grpSpPr>
          <a:xfrm>
            <a:off x="4450428" y="738949"/>
            <a:ext cx="2277411" cy="3249123"/>
            <a:chOff x="4450428" y="738949"/>
            <a:chExt cx="2277411" cy="3249123"/>
          </a:xfrm>
        </p:grpSpPr>
        <p:grpSp>
          <p:nvGrpSpPr>
            <p:cNvPr id="11" name="グループ化 10">
              <a:extLst>
                <a:ext uri="{FF2B5EF4-FFF2-40B4-BE49-F238E27FC236}">
                  <a16:creationId xmlns:a16="http://schemas.microsoft.com/office/drawing/2014/main" id="{AA6DF1AE-23CD-44AE-3399-718A988D1CBC}"/>
                </a:ext>
              </a:extLst>
            </p:cNvPr>
            <p:cNvGrpSpPr/>
            <p:nvPr/>
          </p:nvGrpSpPr>
          <p:grpSpPr>
            <a:xfrm rot="16200000" flipH="1" flipV="1">
              <a:off x="3142987" y="2055549"/>
              <a:ext cx="3220864" cy="605982"/>
              <a:chOff x="7089778" y="932481"/>
              <a:chExt cx="3077771" cy="608139"/>
            </a:xfrm>
          </p:grpSpPr>
          <p:grpSp>
            <p:nvGrpSpPr>
              <p:cNvPr id="12" name="グループ化 11">
                <a:extLst>
                  <a:ext uri="{FF2B5EF4-FFF2-40B4-BE49-F238E27FC236}">
                    <a16:creationId xmlns:a16="http://schemas.microsoft.com/office/drawing/2014/main" id="{8220AA12-7AC6-CE53-F4FD-4FC4287EC9F8}"/>
                  </a:ext>
                </a:extLst>
              </p:cNvPr>
              <p:cNvGrpSpPr/>
              <p:nvPr/>
            </p:nvGrpSpPr>
            <p:grpSpPr>
              <a:xfrm>
                <a:off x="7089778" y="932481"/>
                <a:ext cx="3077771" cy="608139"/>
                <a:chOff x="1382286" y="1341731"/>
                <a:chExt cx="3077771" cy="608139"/>
              </a:xfrm>
            </p:grpSpPr>
            <p:cxnSp>
              <p:nvCxnSpPr>
                <p:cNvPr id="17" name="直線コネクタ 16">
                  <a:extLst>
                    <a:ext uri="{FF2B5EF4-FFF2-40B4-BE49-F238E27FC236}">
                      <a16:creationId xmlns:a16="http://schemas.microsoft.com/office/drawing/2014/main" id="{7DC451AF-AEE6-1F31-FD2C-2E097BFCC6DF}"/>
                    </a:ext>
                  </a:extLst>
                </p:cNvPr>
                <p:cNvCxnSpPr>
                  <a:cxnSpLocks/>
                </p:cNvCxnSpPr>
                <p:nvPr/>
              </p:nvCxnSpPr>
              <p:spPr bwMode="auto">
                <a:xfrm rot="5400000" flipH="1">
                  <a:off x="2167779" y="844406"/>
                  <a:ext cx="0" cy="157098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直線コネクタ 17">
                  <a:extLst>
                    <a:ext uri="{FF2B5EF4-FFF2-40B4-BE49-F238E27FC236}">
                      <a16:creationId xmlns:a16="http://schemas.microsoft.com/office/drawing/2014/main" id="{776C9BBC-9D6B-2325-0EF7-DB8597DD9253}"/>
                    </a:ext>
                  </a:extLst>
                </p:cNvPr>
                <p:cNvCxnSpPr>
                  <a:cxnSpLocks/>
                </p:cNvCxnSpPr>
                <p:nvPr/>
              </p:nvCxnSpPr>
              <p:spPr bwMode="auto">
                <a:xfrm flipV="1">
                  <a:off x="2927775" y="1469259"/>
                  <a:ext cx="0" cy="33368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直線コネクタ 18">
                  <a:extLst>
                    <a:ext uri="{FF2B5EF4-FFF2-40B4-BE49-F238E27FC236}">
                      <a16:creationId xmlns:a16="http://schemas.microsoft.com/office/drawing/2014/main" id="{5330C9CC-3603-F17B-1A6E-50C0B5C75378}"/>
                    </a:ext>
                  </a:extLst>
                </p:cNvPr>
                <p:cNvCxnSpPr>
                  <a:cxnSpLocks/>
                </p:cNvCxnSpPr>
                <p:nvPr/>
              </p:nvCxnSpPr>
              <p:spPr bwMode="auto">
                <a:xfrm flipV="1">
                  <a:off x="3042075" y="1341731"/>
                  <a:ext cx="0" cy="60813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直線コネクタ 19">
                  <a:extLst>
                    <a:ext uri="{FF2B5EF4-FFF2-40B4-BE49-F238E27FC236}">
                      <a16:creationId xmlns:a16="http://schemas.microsoft.com/office/drawing/2014/main" id="{E4D13747-7590-CCF3-C619-9CA0B78CE00E}"/>
                    </a:ext>
                  </a:extLst>
                </p:cNvPr>
                <p:cNvCxnSpPr>
                  <a:cxnSpLocks/>
                </p:cNvCxnSpPr>
                <p:nvPr/>
              </p:nvCxnSpPr>
              <p:spPr bwMode="auto">
                <a:xfrm rot="5400000" flipH="1">
                  <a:off x="3751069" y="927108"/>
                  <a:ext cx="0" cy="1417976"/>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 name="グループ化 12">
                <a:extLst>
                  <a:ext uri="{FF2B5EF4-FFF2-40B4-BE49-F238E27FC236}">
                    <a16:creationId xmlns:a16="http://schemas.microsoft.com/office/drawing/2014/main" id="{EBDDB72F-1CAE-2BDF-D8F5-32B7868EB66E}"/>
                  </a:ext>
                </a:extLst>
              </p:cNvPr>
              <p:cNvGrpSpPr/>
              <p:nvPr/>
            </p:nvGrpSpPr>
            <p:grpSpPr>
              <a:xfrm>
                <a:off x="8822187" y="1334759"/>
                <a:ext cx="135015" cy="144274"/>
                <a:chOff x="7698305" y="683695"/>
                <a:chExt cx="135015" cy="158905"/>
              </a:xfrm>
            </p:grpSpPr>
            <p:cxnSp>
              <p:nvCxnSpPr>
                <p:cNvPr id="15" name="直線コネクタ 14">
                  <a:extLst>
                    <a:ext uri="{FF2B5EF4-FFF2-40B4-BE49-F238E27FC236}">
                      <a16:creationId xmlns:a16="http://schemas.microsoft.com/office/drawing/2014/main" id="{582B412A-1CCB-82A9-9E8B-5E2D4F441125}"/>
                    </a:ext>
                  </a:extLst>
                </p:cNvPr>
                <p:cNvCxnSpPr/>
                <p:nvPr/>
              </p:nvCxnSpPr>
              <p:spPr bwMode="auto">
                <a:xfrm>
                  <a:off x="7698305" y="763147"/>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直線コネクタ 15">
                  <a:extLst>
                    <a:ext uri="{FF2B5EF4-FFF2-40B4-BE49-F238E27FC236}">
                      <a16:creationId xmlns:a16="http://schemas.microsoft.com/office/drawing/2014/main" id="{8ABD9EC3-9EAB-53DF-FE21-6E21066DAEEE}"/>
                    </a:ext>
                  </a:extLst>
                </p:cNvPr>
                <p:cNvCxnSpPr>
                  <a:cxnSpLocks/>
                </p:cNvCxnSpPr>
                <p:nvPr/>
              </p:nvCxnSpPr>
              <p:spPr bwMode="auto">
                <a:xfrm>
                  <a:off x="7765812" y="683695"/>
                  <a:ext cx="0" cy="15890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 name="直線コネクタ 13">
                <a:extLst>
                  <a:ext uri="{FF2B5EF4-FFF2-40B4-BE49-F238E27FC236}">
                    <a16:creationId xmlns:a16="http://schemas.microsoft.com/office/drawing/2014/main" id="{6EC031F5-4DAD-EFE6-266C-C79BC635999F}"/>
                  </a:ext>
                </a:extLst>
              </p:cNvPr>
              <p:cNvCxnSpPr>
                <a:cxnSpLocks/>
              </p:cNvCxnSpPr>
              <p:nvPr/>
            </p:nvCxnSpPr>
            <p:spPr bwMode="auto">
              <a:xfrm>
                <a:off x="8399912" y="1399580"/>
                <a:ext cx="135015"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 name="直線コネクタ 20">
              <a:extLst>
                <a:ext uri="{FF2B5EF4-FFF2-40B4-BE49-F238E27FC236}">
                  <a16:creationId xmlns:a16="http://schemas.microsoft.com/office/drawing/2014/main" id="{7C8CA13E-E763-35E9-A6EC-357DCA08EDCB}"/>
                </a:ext>
              </a:extLst>
            </p:cNvPr>
            <p:cNvCxnSpPr>
              <a:cxnSpLocks/>
            </p:cNvCxnSpPr>
            <p:nvPr/>
          </p:nvCxnSpPr>
          <p:spPr bwMode="auto">
            <a:xfrm flipH="1">
              <a:off x="4763082" y="3968970"/>
              <a:ext cx="1411604"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正方形/長方形 37">
              <a:extLst>
                <a:ext uri="{FF2B5EF4-FFF2-40B4-BE49-F238E27FC236}">
                  <a16:creationId xmlns:a16="http://schemas.microsoft.com/office/drawing/2014/main" id="{B8279C55-8B25-4086-4F9F-48091CA51D9D}"/>
                </a:ext>
              </a:extLst>
            </p:cNvPr>
            <p:cNvSpPr/>
            <p:nvPr/>
          </p:nvSpPr>
          <p:spPr>
            <a:xfrm>
              <a:off x="5647839" y="1295899"/>
              <a:ext cx="1080000" cy="1080000"/>
            </a:xfrm>
            <a:prstGeom prst="rect">
              <a:avLst/>
            </a:prstGeom>
            <a:solidFill>
              <a:schemeClr val="bg1">
                <a:lumMod val="8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4" name="正方形/長方形 3">
              <a:extLst>
                <a:ext uri="{FF2B5EF4-FFF2-40B4-BE49-F238E27FC236}">
                  <a16:creationId xmlns:a16="http://schemas.microsoft.com/office/drawing/2014/main" id="{8F7F0CAA-6404-B27A-2387-65B3B8DA690C}"/>
                </a:ext>
              </a:extLst>
            </p:cNvPr>
            <p:cNvSpPr/>
            <p:nvPr/>
          </p:nvSpPr>
          <p:spPr>
            <a:xfrm>
              <a:off x="5647831" y="1248917"/>
              <a:ext cx="1080000" cy="1116533"/>
            </a:xfrm>
            <a:prstGeom prst="rect">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23" name="正方形/長方形 22">
              <a:extLst>
                <a:ext uri="{FF2B5EF4-FFF2-40B4-BE49-F238E27FC236}">
                  <a16:creationId xmlns:a16="http://schemas.microsoft.com/office/drawing/2014/main" id="{C62BC485-5A7D-376C-F727-F63ADD629192}"/>
                </a:ext>
              </a:extLst>
            </p:cNvPr>
            <p:cNvSpPr/>
            <p:nvPr/>
          </p:nvSpPr>
          <p:spPr>
            <a:xfrm>
              <a:off x="5983770" y="1408154"/>
              <a:ext cx="408122" cy="356461"/>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cxnSp>
          <p:nvCxnSpPr>
            <p:cNvPr id="24" name="直線コネクタ 23">
              <a:extLst>
                <a:ext uri="{FF2B5EF4-FFF2-40B4-BE49-F238E27FC236}">
                  <a16:creationId xmlns:a16="http://schemas.microsoft.com/office/drawing/2014/main" id="{862D3CD1-6FFC-BF81-1557-BFDB5C0A511F}"/>
                </a:ext>
              </a:extLst>
            </p:cNvPr>
            <p:cNvCxnSpPr>
              <a:cxnSpLocks/>
            </p:cNvCxnSpPr>
            <p:nvPr/>
          </p:nvCxnSpPr>
          <p:spPr bwMode="auto">
            <a:xfrm flipH="1" flipV="1">
              <a:off x="4751741" y="738949"/>
              <a:ext cx="1429001" cy="916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正方形/長方形 24">
              <a:extLst>
                <a:ext uri="{FF2B5EF4-FFF2-40B4-BE49-F238E27FC236}">
                  <a16:creationId xmlns:a16="http://schemas.microsoft.com/office/drawing/2014/main" id="{B01FBEC2-6E66-087A-02BB-4DEC2E1F5BFF}"/>
                </a:ext>
              </a:extLst>
            </p:cNvPr>
            <p:cNvSpPr/>
            <p:nvPr/>
          </p:nvSpPr>
          <p:spPr>
            <a:xfrm>
              <a:off x="6078686" y="2833565"/>
              <a:ext cx="224050" cy="69684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cxnSp>
          <p:nvCxnSpPr>
            <p:cNvPr id="31" name="直線コネクタ 30">
              <a:extLst>
                <a:ext uri="{FF2B5EF4-FFF2-40B4-BE49-F238E27FC236}">
                  <a16:creationId xmlns:a16="http://schemas.microsoft.com/office/drawing/2014/main" id="{F73C6479-940D-1E7A-F3FA-4E84FD068B50}"/>
                </a:ext>
              </a:extLst>
            </p:cNvPr>
            <p:cNvCxnSpPr>
              <a:cxnSpLocks/>
              <a:endCxn id="25" idx="2"/>
            </p:cNvCxnSpPr>
            <p:nvPr/>
          </p:nvCxnSpPr>
          <p:spPr bwMode="auto">
            <a:xfrm flipV="1">
              <a:off x="6190711" y="3530406"/>
              <a:ext cx="0" cy="457666"/>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直線コネクタ 38">
              <a:extLst>
                <a:ext uri="{FF2B5EF4-FFF2-40B4-BE49-F238E27FC236}">
                  <a16:creationId xmlns:a16="http://schemas.microsoft.com/office/drawing/2014/main" id="{EE6684ED-60B1-F6EF-09EC-0067105AB035}"/>
                </a:ext>
              </a:extLst>
            </p:cNvPr>
            <p:cNvCxnSpPr>
              <a:cxnSpLocks/>
              <a:stCxn id="25" idx="0"/>
              <a:endCxn id="38" idx="2"/>
            </p:cNvCxnSpPr>
            <p:nvPr/>
          </p:nvCxnSpPr>
          <p:spPr bwMode="auto">
            <a:xfrm flipH="1" flipV="1">
              <a:off x="6187839" y="2375899"/>
              <a:ext cx="2872" cy="457666"/>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直線コネクタ 40">
              <a:extLst>
                <a:ext uri="{FF2B5EF4-FFF2-40B4-BE49-F238E27FC236}">
                  <a16:creationId xmlns:a16="http://schemas.microsoft.com/office/drawing/2014/main" id="{B17BC740-5DFD-5140-ED3A-2DA08C692653}"/>
                </a:ext>
              </a:extLst>
            </p:cNvPr>
            <p:cNvCxnSpPr>
              <a:cxnSpLocks/>
            </p:cNvCxnSpPr>
            <p:nvPr/>
          </p:nvCxnSpPr>
          <p:spPr bwMode="auto">
            <a:xfrm flipV="1">
              <a:off x="6196887" y="738949"/>
              <a:ext cx="0" cy="66920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 name="テキスト ボックス 44">
              <a:extLst>
                <a:ext uri="{FF2B5EF4-FFF2-40B4-BE49-F238E27FC236}">
                  <a16:creationId xmlns:a16="http://schemas.microsoft.com/office/drawing/2014/main" id="{2B41C9EA-03AF-C3A7-C016-0268B15A28EF}"/>
                </a:ext>
              </a:extLst>
            </p:cNvPr>
            <p:cNvSpPr txBox="1"/>
            <p:nvPr/>
          </p:nvSpPr>
          <p:spPr>
            <a:xfrm>
              <a:off x="5241089" y="2872032"/>
              <a:ext cx="877163" cy="646331"/>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1800" dirty="0">
                  <a:latin typeface="MS UI Gothic" panose="020B0600070205080204" pitchFamily="50" charset="-128"/>
                  <a:ea typeface="MS UI Gothic" panose="020B0600070205080204" pitchFamily="50" charset="-128"/>
                </a:rPr>
                <a:t>外部</a:t>
              </a:r>
              <a:br>
                <a:rPr kumimoji="1" lang="en-US" altLang="ja-JP" sz="1800" dirty="0">
                  <a:latin typeface="MS UI Gothic" panose="020B0600070205080204" pitchFamily="50" charset="-128"/>
                  <a:ea typeface="MS UI Gothic" panose="020B0600070205080204" pitchFamily="50" charset="-128"/>
                </a:rPr>
              </a:br>
              <a:r>
                <a:rPr kumimoji="1" lang="ja-JP" altLang="en-US" sz="1800" dirty="0">
                  <a:latin typeface="MS UI Gothic" panose="020B0600070205080204" pitchFamily="50" charset="-128"/>
                  <a:ea typeface="MS UI Gothic" panose="020B0600070205080204" pitchFamily="50" charset="-128"/>
                </a:rPr>
                <a:t>抵抗器</a:t>
              </a:r>
            </a:p>
          </p:txBody>
        </p:sp>
      </p:grpSp>
      <p:pic>
        <p:nvPicPr>
          <p:cNvPr id="27" name="図 26">
            <a:extLst>
              <a:ext uri="{FF2B5EF4-FFF2-40B4-BE49-F238E27FC236}">
                <a16:creationId xmlns:a16="http://schemas.microsoft.com/office/drawing/2014/main" id="{7B79530B-49E8-9BE1-C729-41C8647B23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2500" y="896930"/>
            <a:ext cx="5184237" cy="2916133"/>
          </a:xfrm>
          <a:prstGeom prst="rect">
            <a:avLst/>
          </a:prstGeom>
        </p:spPr>
      </p:pic>
      <p:sp>
        <p:nvSpPr>
          <p:cNvPr id="28" name="テキスト ボックス 27">
            <a:extLst>
              <a:ext uri="{FF2B5EF4-FFF2-40B4-BE49-F238E27FC236}">
                <a16:creationId xmlns:a16="http://schemas.microsoft.com/office/drawing/2014/main" id="{5D58EBA7-917F-3D37-E386-C65103EFF7B9}"/>
              </a:ext>
            </a:extLst>
          </p:cNvPr>
          <p:cNvSpPr txBox="1"/>
          <p:nvPr/>
        </p:nvSpPr>
        <p:spPr>
          <a:xfrm>
            <a:off x="8755715" y="3010531"/>
            <a:ext cx="1338828" cy="369332"/>
          </a:xfrm>
          <a:prstGeom prst="rect">
            <a:avLst/>
          </a:prstGeom>
          <a:solidFill>
            <a:schemeClr val="bg1"/>
          </a:solidFill>
          <a:ln w="6350" cap="flat" cmpd="sng" algn="ctr">
            <a:noFill/>
            <a:prstDash val="solid"/>
            <a:miter lim="800000"/>
          </a:ln>
          <a:effectLst/>
        </p:spPr>
        <p:style>
          <a:lnRef idx="1">
            <a:schemeClr val="accent1"/>
          </a:lnRef>
          <a:fillRef idx="2">
            <a:schemeClr val="accent1"/>
          </a:fillRef>
          <a:effectRef idx="1">
            <a:schemeClr val="accent1"/>
          </a:effectRef>
          <a:fontRef idx="minor">
            <a:schemeClr val="dk1"/>
          </a:fontRef>
        </p:style>
        <p:txBody>
          <a:bodyPr wrap="none" rtlCol="0">
            <a:spAutoFit/>
          </a:bodyPr>
          <a:lstStyle/>
          <a:p>
            <a:pPr algn="l"/>
            <a:r>
              <a:rPr kumimoji="1" lang="ja-JP" altLang="en-US" sz="1800" dirty="0">
                <a:latin typeface="MS UI Gothic" panose="020B0600070205080204" pitchFamily="50" charset="-128"/>
                <a:ea typeface="MS UI Gothic" panose="020B0600070205080204" pitchFamily="50" charset="-128"/>
              </a:rPr>
              <a:t>外部抵抗器</a:t>
            </a:r>
          </a:p>
        </p:txBody>
      </p:sp>
      <p:cxnSp>
        <p:nvCxnSpPr>
          <p:cNvPr id="33" name="直線矢印コネクタ 32">
            <a:extLst>
              <a:ext uri="{FF2B5EF4-FFF2-40B4-BE49-F238E27FC236}">
                <a16:creationId xmlns:a16="http://schemas.microsoft.com/office/drawing/2014/main" id="{A4430CEE-BDBE-D005-45E5-FC0EEB61BA9C}"/>
              </a:ext>
            </a:extLst>
          </p:cNvPr>
          <p:cNvCxnSpPr>
            <a:cxnSpLocks/>
            <a:stCxn id="6" idx="0"/>
          </p:cNvCxnSpPr>
          <p:nvPr/>
        </p:nvCxnSpPr>
        <p:spPr>
          <a:xfrm flipH="1" flipV="1">
            <a:off x="3593811" y="2260445"/>
            <a:ext cx="110089" cy="34347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27F5AAC1-0AF0-BB6E-9335-333ED21EEAF9}"/>
              </a:ext>
            </a:extLst>
          </p:cNvPr>
          <p:cNvSpPr txBox="1"/>
          <p:nvPr/>
        </p:nvSpPr>
        <p:spPr>
          <a:xfrm>
            <a:off x="977128" y="3446263"/>
            <a:ext cx="1569660" cy="369332"/>
          </a:xfrm>
          <a:prstGeom prst="rect">
            <a:avLst/>
          </a:prstGeom>
          <a:solidFill>
            <a:schemeClr val="bg1">
              <a:lumMod val="75000"/>
            </a:schemeClr>
          </a:solid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ja-JP" altLang="en-US" dirty="0">
                <a:latin typeface="MS UI Gothic" panose="020B0600070205080204" pitchFamily="50" charset="-128"/>
                <a:ea typeface="MS UI Gothic" panose="020B0600070205080204" pitchFamily="50" charset="-128"/>
              </a:rPr>
              <a:t>恒温水循環路</a:t>
            </a:r>
            <a:endParaRPr kumimoji="1" lang="ja-JP" altLang="en-US" sz="1800" dirty="0">
              <a:latin typeface="MS UI Gothic" panose="020B0600070205080204" pitchFamily="50" charset="-128"/>
              <a:ea typeface="MS UI Gothic" panose="020B0600070205080204" pitchFamily="50" charset="-128"/>
            </a:endParaRPr>
          </a:p>
        </p:txBody>
      </p:sp>
      <p:sp>
        <p:nvSpPr>
          <p:cNvPr id="34" name="テキスト ボックス 33">
            <a:extLst>
              <a:ext uri="{FF2B5EF4-FFF2-40B4-BE49-F238E27FC236}">
                <a16:creationId xmlns:a16="http://schemas.microsoft.com/office/drawing/2014/main" id="{9D9375EC-F89E-0479-91F4-349E1B8BFB44}"/>
              </a:ext>
            </a:extLst>
          </p:cNvPr>
          <p:cNvSpPr txBox="1"/>
          <p:nvPr/>
        </p:nvSpPr>
        <p:spPr>
          <a:xfrm>
            <a:off x="258480" y="2831544"/>
            <a:ext cx="877163" cy="369332"/>
          </a:xfrm>
          <a:prstGeom prst="rect">
            <a:avLst/>
          </a:prstGeom>
          <a:solidFill>
            <a:schemeClr val="bg1"/>
          </a:solidFill>
          <a:ln w="6350" cap="flat" cmpd="sng" algn="ctr">
            <a:noFill/>
            <a:prstDash val="solid"/>
            <a:miter lim="800000"/>
          </a:ln>
          <a:effectLst/>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ja-JP" altLang="en-US" u="sng" dirty="0">
                <a:latin typeface="MS UI Gothic" panose="020B0600070205080204" pitchFamily="50" charset="-128"/>
                <a:ea typeface="MS UI Gothic" panose="020B0600070205080204" pitchFamily="50" charset="-128"/>
              </a:rPr>
              <a:t>撹拌子</a:t>
            </a:r>
            <a:endParaRPr kumimoji="1" lang="ja-JP" altLang="en-US" sz="1800" u="sng" dirty="0">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3511607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72725817-E54D-2DDE-33E3-58F19900D3EA}"/>
              </a:ext>
            </a:extLst>
          </p:cNvPr>
          <p:cNvSpPr>
            <a:spLocks noGrp="1"/>
          </p:cNvSpPr>
          <p:nvPr>
            <p:ph idx="1"/>
          </p:nvPr>
        </p:nvSpPr>
        <p:spPr/>
        <p:txBody>
          <a:bodyPr anchor="b"/>
          <a:lstStyle/>
          <a:p>
            <a:r>
              <a:rPr lang="ja-JP" altLang="en-US" sz="2400" dirty="0"/>
              <a:t>中央に穴の空いた試験片</a:t>
            </a:r>
            <a:r>
              <a:rPr lang="en-US" altLang="ja-JP" sz="2400" dirty="0"/>
              <a:t>3</a:t>
            </a:r>
            <a:r>
              <a:rPr lang="ja-JP" altLang="en-US" sz="2400" dirty="0"/>
              <a:t>枚と穴のない試験片</a:t>
            </a:r>
            <a:r>
              <a:rPr lang="en-US" altLang="ja-JP" sz="2400" dirty="0"/>
              <a:t>1</a:t>
            </a:r>
            <a:r>
              <a:rPr lang="ja-JP" altLang="en-US" sz="2400" dirty="0"/>
              <a:t>枚の</a:t>
            </a:r>
            <a:r>
              <a:rPr lang="ja-JP" altLang="en-US" sz="2400" dirty="0">
                <a:solidFill>
                  <a:srgbClr val="FF0000"/>
                </a:solidFill>
              </a:rPr>
              <a:t>計４枚の板が作る袋状構造に電着</a:t>
            </a:r>
            <a:r>
              <a:rPr lang="ja-JP" altLang="en-US" sz="2400" dirty="0"/>
              <a:t>する．</a:t>
            </a:r>
            <a:endParaRPr lang="en-US" altLang="ja-JP" sz="2400" dirty="0"/>
          </a:p>
          <a:p>
            <a:r>
              <a:rPr kumimoji="1" lang="ja-JP" altLang="en-US" sz="2400" dirty="0"/>
              <a:t>専用治具で</a:t>
            </a:r>
            <a:r>
              <a:rPr kumimoji="1" lang="ja-JP" altLang="en-US" sz="2400" dirty="0">
                <a:solidFill>
                  <a:srgbClr val="0000CC"/>
                </a:solidFill>
              </a:rPr>
              <a:t>粘着テープを一切使わず</a:t>
            </a:r>
            <a:r>
              <a:rPr kumimoji="1" lang="ja-JP" altLang="en-US" sz="2400" dirty="0"/>
              <a:t>短時間で組立・解体が可能．</a:t>
            </a:r>
            <a:endParaRPr kumimoji="1" lang="en-US" altLang="ja-JP" sz="2400" dirty="0"/>
          </a:p>
          <a:p>
            <a:r>
              <a:rPr kumimoji="1" lang="ja-JP" altLang="en-US" sz="2400" dirty="0"/>
              <a:t>各板の表面電位と電流に加え，ボックス内の液温の時刻歴もロガーで測定．</a:t>
            </a:r>
            <a:endParaRPr kumimoji="1" lang="en-US" altLang="ja-JP" sz="2400" dirty="0"/>
          </a:p>
          <a:p>
            <a:r>
              <a:rPr lang="ja-JP" altLang="en-US" sz="2400" dirty="0"/>
              <a:t>内板が全て撹拌なしとなるため，</a:t>
            </a:r>
            <a:r>
              <a:rPr lang="ja-JP" altLang="en-US" sz="2400" dirty="0">
                <a:solidFill>
                  <a:srgbClr val="FF00FF"/>
                </a:solidFill>
              </a:rPr>
              <a:t>撹拌ありの内板が登場しないのが欠点</a:t>
            </a:r>
            <a:r>
              <a:rPr lang="ja-JP" altLang="en-US" sz="2400" dirty="0"/>
              <a:t>．</a:t>
            </a:r>
            <a:endParaRPr lang="en-US" altLang="ja-JP" sz="2400" dirty="0"/>
          </a:p>
          <a:p>
            <a:r>
              <a:rPr lang="ja-JP" altLang="en-US" sz="2400" dirty="0"/>
              <a:t>付きまわり性能評価および</a:t>
            </a:r>
            <a:r>
              <a:rPr lang="ja-JP" altLang="en-US" sz="2400" b="1" dirty="0"/>
              <a:t>同定された塗膜数理モデルの検証</a:t>
            </a:r>
            <a:r>
              <a:rPr lang="ja-JP" altLang="en-US" sz="2400" dirty="0"/>
              <a:t>が目的</a:t>
            </a:r>
            <a:r>
              <a:rPr lang="ja-JP" altLang="en-US" dirty="0"/>
              <a:t>．</a:t>
            </a:r>
            <a:endParaRPr lang="en-US" altLang="ja-JP" sz="2400" dirty="0"/>
          </a:p>
        </p:txBody>
      </p:sp>
      <p:sp>
        <p:nvSpPr>
          <p:cNvPr id="3" name="タイトル 2">
            <a:extLst>
              <a:ext uri="{FF2B5EF4-FFF2-40B4-BE49-F238E27FC236}">
                <a16:creationId xmlns:a16="http://schemas.microsoft.com/office/drawing/2014/main" id="{FD225F61-4992-50C9-1F75-38BD8F1E3AB0}"/>
              </a:ext>
            </a:extLst>
          </p:cNvPr>
          <p:cNvSpPr>
            <a:spLocks noGrp="1"/>
          </p:cNvSpPr>
          <p:nvPr>
            <p:ph type="title"/>
          </p:nvPr>
        </p:nvSpPr>
        <p:spPr/>
        <p:txBody>
          <a:bodyPr/>
          <a:lstStyle/>
          <a:p>
            <a:r>
              <a:rPr kumimoji="1" lang="en-US" altLang="ja-JP" dirty="0"/>
              <a:t>2) 4</a:t>
            </a:r>
            <a:r>
              <a:rPr kumimoji="1" lang="ja-JP" altLang="en-US" dirty="0"/>
              <a:t>枚ボックス実験</a:t>
            </a:r>
          </a:p>
        </p:txBody>
      </p:sp>
      <p:grpSp>
        <p:nvGrpSpPr>
          <p:cNvPr id="4" name="グループ化 3">
            <a:extLst>
              <a:ext uri="{FF2B5EF4-FFF2-40B4-BE49-F238E27FC236}">
                <a16:creationId xmlns:a16="http://schemas.microsoft.com/office/drawing/2014/main" id="{0A04DBAF-3F43-E08C-F73A-16BF8FFFC6D9}"/>
              </a:ext>
            </a:extLst>
          </p:cNvPr>
          <p:cNvGrpSpPr/>
          <p:nvPr/>
        </p:nvGrpSpPr>
        <p:grpSpPr>
          <a:xfrm>
            <a:off x="193787" y="579439"/>
            <a:ext cx="4064400" cy="3622099"/>
            <a:chOff x="0" y="579439"/>
            <a:chExt cx="4064400" cy="3622099"/>
          </a:xfrm>
        </p:grpSpPr>
        <p:pic>
          <p:nvPicPr>
            <p:cNvPr id="5" name="図 4">
              <a:extLst>
                <a:ext uri="{FF2B5EF4-FFF2-40B4-BE49-F238E27FC236}">
                  <a16:creationId xmlns:a16="http://schemas.microsoft.com/office/drawing/2014/main" id="{71679377-65CC-A3E8-9775-BB4FF13C6CBD}"/>
                </a:ext>
              </a:extLst>
            </p:cNvPr>
            <p:cNvPicPr>
              <a:picLocks noChangeAspect="1"/>
            </p:cNvPicPr>
            <p:nvPr/>
          </p:nvPicPr>
          <p:blipFill>
            <a:blip r:embed="rId3" cstate="print">
              <a:extLst>
                <a:ext uri="{28A0092B-C50C-407E-A947-70E740481C1C}">
                  <a14:useLocalDpi xmlns:a14="http://schemas.microsoft.com/office/drawing/2010/main" val="0"/>
                </a:ext>
              </a:extLst>
            </a:blip>
            <a:srcRect l="22301" t="7617" r="19387"/>
            <a:stretch>
              <a:fillRect/>
            </a:stretch>
          </p:blipFill>
          <p:spPr>
            <a:xfrm>
              <a:off x="0" y="579439"/>
              <a:ext cx="4064400" cy="3622099"/>
            </a:xfrm>
            <a:prstGeom prst="rect">
              <a:avLst/>
            </a:prstGeom>
          </p:spPr>
        </p:pic>
        <p:sp>
          <p:nvSpPr>
            <p:cNvPr id="6" name="テキスト ボックス 5">
              <a:extLst>
                <a:ext uri="{FF2B5EF4-FFF2-40B4-BE49-F238E27FC236}">
                  <a16:creationId xmlns:a16="http://schemas.microsoft.com/office/drawing/2014/main" id="{62B99EB4-DC5E-8348-247A-612BF29990E3}"/>
                </a:ext>
              </a:extLst>
            </p:cNvPr>
            <p:cNvSpPr txBox="1"/>
            <p:nvPr/>
          </p:nvSpPr>
          <p:spPr>
            <a:xfrm>
              <a:off x="2613362" y="3555207"/>
              <a:ext cx="1451038" cy="646331"/>
            </a:xfrm>
            <a:prstGeom prst="rect">
              <a:avLst/>
            </a:prstGeom>
            <a:solidFill>
              <a:schemeClr val="bg1">
                <a:lumMod val="75000"/>
              </a:schemeClr>
            </a:solidFill>
            <a:ln w="6350" cap="flat" cmpd="sng" algn="ctr">
              <a:noFill/>
              <a:prstDash val="solid"/>
              <a:miter lim="800000"/>
            </a:ln>
            <a:effectLst/>
          </p:spPr>
          <p:style>
            <a:lnRef idx="1">
              <a:schemeClr val="accent1"/>
            </a:lnRef>
            <a:fillRef idx="2">
              <a:schemeClr val="accent1"/>
            </a:fillRef>
            <a:effectRef idx="1">
              <a:schemeClr val="accent1"/>
            </a:effectRef>
            <a:fontRef idx="minor">
              <a:schemeClr val="dk1"/>
            </a:fontRef>
          </p:style>
          <p:txBody>
            <a:bodyPr wrap="none" rtlCol="0">
              <a:spAutoFit/>
            </a:bodyPr>
            <a:lstStyle/>
            <a:p>
              <a:pPr algn="l"/>
              <a:r>
                <a:rPr kumimoji="1" lang="ja-JP" altLang="en-US" sz="1800" dirty="0">
                  <a:latin typeface="MS UI Gothic" panose="020B0600070205080204" pitchFamily="50" charset="-128"/>
                  <a:ea typeface="MS UI Gothic" panose="020B0600070205080204" pitchFamily="50" charset="-128"/>
                </a:rPr>
                <a:t>塗料を入れる</a:t>
              </a:r>
              <a:br>
                <a:rPr kumimoji="1" lang="en-US" altLang="ja-JP" sz="1800" dirty="0">
                  <a:latin typeface="MS UI Gothic" panose="020B0600070205080204" pitchFamily="50" charset="-128"/>
                  <a:ea typeface="MS UI Gothic" panose="020B0600070205080204" pitchFamily="50" charset="-128"/>
                </a:rPr>
              </a:br>
              <a:r>
                <a:rPr kumimoji="1" lang="ja-JP" altLang="en-US" sz="1800" dirty="0">
                  <a:latin typeface="MS UI Gothic" panose="020B0600070205080204" pitchFamily="50" charset="-128"/>
                  <a:ea typeface="MS UI Gothic" panose="020B0600070205080204" pitchFamily="50" charset="-128"/>
                </a:rPr>
                <a:t>前の写真です</a:t>
              </a:r>
            </a:p>
          </p:txBody>
        </p:sp>
        <p:sp>
          <p:nvSpPr>
            <p:cNvPr id="9" name="テキスト ボックス 8">
              <a:extLst>
                <a:ext uri="{FF2B5EF4-FFF2-40B4-BE49-F238E27FC236}">
                  <a16:creationId xmlns:a16="http://schemas.microsoft.com/office/drawing/2014/main" id="{AA67A7FD-7A0C-F781-1392-0A88E21B8A33}"/>
                </a:ext>
              </a:extLst>
            </p:cNvPr>
            <p:cNvSpPr txBox="1"/>
            <p:nvPr/>
          </p:nvSpPr>
          <p:spPr>
            <a:xfrm>
              <a:off x="2730388" y="678231"/>
              <a:ext cx="952505" cy="369332"/>
            </a:xfrm>
            <a:prstGeom prst="rect">
              <a:avLst/>
            </a:prstGeom>
            <a:solidFill>
              <a:schemeClr val="bg1"/>
            </a:solidFill>
            <a:ln w="6350" cap="flat" cmpd="sng" algn="ctr">
              <a:noFill/>
              <a:prstDash val="solid"/>
              <a:miter lim="800000"/>
            </a:ln>
            <a:effectLst/>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1800" dirty="0">
                  <a:latin typeface="MS UI Gothic" panose="020B0600070205080204" pitchFamily="50" charset="-128"/>
                  <a:ea typeface="MS UI Gothic" panose="020B0600070205080204" pitchFamily="50" charset="-128"/>
                </a:rPr>
                <a:t>ハンガー</a:t>
              </a:r>
            </a:p>
          </p:txBody>
        </p:sp>
        <p:sp>
          <p:nvSpPr>
            <p:cNvPr id="13" name="テキスト ボックス 12">
              <a:extLst>
                <a:ext uri="{FF2B5EF4-FFF2-40B4-BE49-F238E27FC236}">
                  <a16:creationId xmlns:a16="http://schemas.microsoft.com/office/drawing/2014/main" id="{CBABCD59-E062-61CC-FF3F-4C626F34BAF2}"/>
                </a:ext>
              </a:extLst>
            </p:cNvPr>
            <p:cNvSpPr txBox="1"/>
            <p:nvPr/>
          </p:nvSpPr>
          <p:spPr>
            <a:xfrm>
              <a:off x="3019763" y="2116719"/>
              <a:ext cx="840295" cy="369332"/>
            </a:xfrm>
            <a:prstGeom prst="rect">
              <a:avLst/>
            </a:prstGeom>
            <a:solidFill>
              <a:schemeClr val="bg1"/>
            </a:solidFill>
            <a:ln w="6350" cap="flat" cmpd="sng" algn="ctr">
              <a:noFill/>
              <a:prstDash val="solid"/>
              <a:miter lim="800000"/>
            </a:ln>
            <a:effectLst/>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ja-JP" altLang="en-US" dirty="0">
                  <a:latin typeface="MS UI Gothic" panose="020B0600070205080204" pitchFamily="50" charset="-128"/>
                  <a:ea typeface="MS UI Gothic" panose="020B0600070205080204" pitchFamily="50" charset="-128"/>
                </a:rPr>
                <a:t>ボックス</a:t>
              </a:r>
              <a:endParaRPr kumimoji="1" lang="ja-JP" altLang="en-US" sz="1800" dirty="0">
                <a:latin typeface="MS UI Gothic" panose="020B0600070205080204" pitchFamily="50" charset="-128"/>
                <a:ea typeface="MS UI Gothic" panose="020B0600070205080204" pitchFamily="50" charset="-128"/>
              </a:endParaRPr>
            </a:p>
          </p:txBody>
        </p:sp>
        <p:cxnSp>
          <p:nvCxnSpPr>
            <p:cNvPr id="14" name="直線矢印コネクタ 13">
              <a:extLst>
                <a:ext uri="{FF2B5EF4-FFF2-40B4-BE49-F238E27FC236}">
                  <a16:creationId xmlns:a16="http://schemas.microsoft.com/office/drawing/2014/main" id="{F2800CF3-5E4F-D9D4-A979-39A139EA3100}"/>
                </a:ext>
              </a:extLst>
            </p:cNvPr>
            <p:cNvCxnSpPr>
              <a:cxnSpLocks/>
              <a:stCxn id="13" idx="1"/>
            </p:cNvCxnSpPr>
            <p:nvPr/>
          </p:nvCxnSpPr>
          <p:spPr>
            <a:xfrm flipH="1">
              <a:off x="2282972" y="2301385"/>
              <a:ext cx="736791" cy="53264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pic>
        <p:nvPicPr>
          <p:cNvPr id="17" name="図 16">
            <a:extLst>
              <a:ext uri="{FF2B5EF4-FFF2-40B4-BE49-F238E27FC236}">
                <a16:creationId xmlns:a16="http://schemas.microsoft.com/office/drawing/2014/main" id="{19062E6A-65F9-6235-2856-129B1CFA8D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24" t="9149" r="709" b="12175"/>
          <a:stretch/>
        </p:blipFill>
        <p:spPr>
          <a:xfrm rot="16200000" flipH="1" flipV="1">
            <a:off x="4291530" y="1145895"/>
            <a:ext cx="3617910" cy="2493380"/>
          </a:xfrm>
          <a:prstGeom prst="rect">
            <a:avLst/>
          </a:prstGeom>
        </p:spPr>
      </p:pic>
      <p:sp>
        <p:nvSpPr>
          <p:cNvPr id="7" name="スライド番号プレースホルダー 6">
            <a:extLst>
              <a:ext uri="{FF2B5EF4-FFF2-40B4-BE49-F238E27FC236}">
                <a16:creationId xmlns:a16="http://schemas.microsoft.com/office/drawing/2014/main" id="{1F903643-0D2B-A865-183E-900C58C5358D}"/>
              </a:ext>
            </a:extLst>
          </p:cNvPr>
          <p:cNvSpPr>
            <a:spLocks noGrp="1"/>
          </p:cNvSpPr>
          <p:nvPr>
            <p:ph type="sldNum" sz="quarter" idx="4"/>
          </p:nvPr>
        </p:nvSpPr>
        <p:spPr/>
        <p:txBody>
          <a:bodyPr/>
          <a:lstStyle/>
          <a:p>
            <a:r>
              <a:rPr lang="en-US" altLang="ja-JP"/>
              <a:t>P. </a:t>
            </a:r>
            <a:fld id="{46905B5D-1FC7-487A-AD75-007BD4BDDA5E}" type="slidenum">
              <a:rPr lang="ja-JP" altLang="en-US" smtClean="0"/>
              <a:pPr/>
              <a:t>9</a:t>
            </a:fld>
            <a:endParaRPr lang="ja-JP" altLang="en-US" b="1" dirty="0"/>
          </a:p>
        </p:txBody>
      </p:sp>
      <p:grpSp>
        <p:nvGrpSpPr>
          <p:cNvPr id="15" name="グループ化 14">
            <a:extLst>
              <a:ext uri="{FF2B5EF4-FFF2-40B4-BE49-F238E27FC236}">
                <a16:creationId xmlns:a16="http://schemas.microsoft.com/office/drawing/2014/main" id="{59DD5D28-F555-073F-1DEC-0F117F5493FC}"/>
              </a:ext>
            </a:extLst>
          </p:cNvPr>
          <p:cNvGrpSpPr/>
          <p:nvPr/>
        </p:nvGrpSpPr>
        <p:grpSpPr>
          <a:xfrm>
            <a:off x="7863693" y="579437"/>
            <a:ext cx="4164446" cy="3622101"/>
            <a:chOff x="7863693" y="579437"/>
            <a:chExt cx="4164446" cy="3622101"/>
          </a:xfrm>
        </p:grpSpPr>
        <p:pic>
          <p:nvPicPr>
            <p:cNvPr id="8" name="図 7">
              <a:extLst>
                <a:ext uri="{FF2B5EF4-FFF2-40B4-BE49-F238E27FC236}">
                  <a16:creationId xmlns:a16="http://schemas.microsoft.com/office/drawing/2014/main" id="{65B7F75B-EA42-B496-2E20-3B2F398FEC35}"/>
                </a:ext>
              </a:extLst>
            </p:cNvPr>
            <p:cNvPicPr>
              <a:picLocks noChangeAspect="1"/>
            </p:cNvPicPr>
            <p:nvPr/>
          </p:nvPicPr>
          <p:blipFill>
            <a:blip r:embed="rId5" cstate="print">
              <a:extLst>
                <a:ext uri="{28A0092B-C50C-407E-A947-70E740481C1C}">
                  <a14:useLocalDpi xmlns:a14="http://schemas.microsoft.com/office/drawing/2010/main" val="0"/>
                </a:ext>
              </a:extLst>
            </a:blip>
            <a:srcRect l="17681" r="17749"/>
            <a:stretch>
              <a:fillRect/>
            </a:stretch>
          </p:blipFill>
          <p:spPr>
            <a:xfrm>
              <a:off x="7863693" y="579438"/>
              <a:ext cx="4157819" cy="3622100"/>
            </a:xfrm>
            <a:prstGeom prst="rect">
              <a:avLst/>
            </a:prstGeom>
          </p:spPr>
        </p:pic>
        <p:sp>
          <p:nvSpPr>
            <p:cNvPr id="10" name="テキスト ボックス 9">
              <a:extLst>
                <a:ext uri="{FF2B5EF4-FFF2-40B4-BE49-F238E27FC236}">
                  <a16:creationId xmlns:a16="http://schemas.microsoft.com/office/drawing/2014/main" id="{AAE2661B-6D18-E938-302E-E098685886FA}"/>
                </a:ext>
              </a:extLst>
            </p:cNvPr>
            <p:cNvSpPr txBox="1"/>
            <p:nvPr/>
          </p:nvSpPr>
          <p:spPr>
            <a:xfrm>
              <a:off x="9458892" y="585653"/>
              <a:ext cx="692497" cy="276999"/>
            </a:xfrm>
            <a:prstGeom prst="rect">
              <a:avLst/>
            </a:prstGeom>
            <a:solidFill>
              <a:schemeClr val="tx1">
                <a:alpha val="50000"/>
              </a:schemeClr>
            </a:solidFill>
            <a:ln w="6350" cap="flat" cmpd="sng" algn="ctr">
              <a:noFill/>
              <a:prstDash val="solid"/>
              <a:miter lim="800000"/>
            </a:ln>
            <a:effectLst/>
          </p:spPr>
          <p:style>
            <a:lnRef idx="1">
              <a:schemeClr val="accent1"/>
            </a:lnRef>
            <a:fillRef idx="2">
              <a:schemeClr val="accent1"/>
            </a:fillRef>
            <a:effectRef idx="1">
              <a:schemeClr val="accent1"/>
            </a:effectRef>
            <a:fontRef idx="minor">
              <a:schemeClr val="dk1"/>
            </a:fontRef>
          </p:style>
          <p:txBody>
            <a:bodyPr wrap="none" lIns="0" tIns="0" rIns="0" bIns="0" rtlCol="0">
              <a:spAutoFit/>
            </a:bodyPr>
            <a:lstStyle/>
            <a:p>
              <a:pPr algn="l"/>
              <a:r>
                <a:rPr lang="ja-JP" altLang="en-US" dirty="0">
                  <a:solidFill>
                    <a:schemeClr val="bg1"/>
                  </a:solidFill>
                  <a:latin typeface="MS UI Gothic" panose="020B0600070205080204" pitchFamily="50" charset="-128"/>
                  <a:ea typeface="MS UI Gothic" panose="020B0600070205080204" pitchFamily="50" charset="-128"/>
                </a:rPr>
                <a:t>電力線</a:t>
              </a:r>
              <a:endParaRPr kumimoji="1" lang="ja-JP" altLang="en-US" sz="1800" dirty="0">
                <a:solidFill>
                  <a:schemeClr val="bg1"/>
                </a:solidFill>
                <a:latin typeface="MS UI Gothic" panose="020B0600070205080204" pitchFamily="50" charset="-128"/>
                <a:ea typeface="MS UI Gothic" panose="020B0600070205080204" pitchFamily="50" charset="-128"/>
              </a:endParaRPr>
            </a:p>
          </p:txBody>
        </p:sp>
        <p:sp>
          <p:nvSpPr>
            <p:cNvPr id="11" name="テキスト ボックス 10">
              <a:extLst>
                <a:ext uri="{FF2B5EF4-FFF2-40B4-BE49-F238E27FC236}">
                  <a16:creationId xmlns:a16="http://schemas.microsoft.com/office/drawing/2014/main" id="{3D20F1B9-4AB7-8754-9431-D3BFC259274D}"/>
                </a:ext>
              </a:extLst>
            </p:cNvPr>
            <p:cNvSpPr txBox="1"/>
            <p:nvPr/>
          </p:nvSpPr>
          <p:spPr>
            <a:xfrm>
              <a:off x="7863693" y="591549"/>
              <a:ext cx="923330" cy="553998"/>
            </a:xfrm>
            <a:prstGeom prst="rect">
              <a:avLst/>
            </a:prstGeom>
            <a:solidFill>
              <a:srgbClr val="E89049">
                <a:alpha val="50000"/>
              </a:srgbClr>
            </a:solidFill>
            <a:ln w="6350" cap="flat" cmpd="sng" algn="ctr">
              <a:noFill/>
              <a:prstDash val="solid"/>
              <a:miter lim="800000"/>
            </a:ln>
            <a:effectLst/>
          </p:spPr>
          <p:style>
            <a:lnRef idx="1">
              <a:schemeClr val="accent1"/>
            </a:lnRef>
            <a:fillRef idx="2">
              <a:schemeClr val="accent1"/>
            </a:fillRef>
            <a:effectRef idx="1">
              <a:schemeClr val="accent1"/>
            </a:effectRef>
            <a:fontRef idx="minor">
              <a:schemeClr val="dk1"/>
            </a:fontRef>
          </p:style>
          <p:txBody>
            <a:bodyPr wrap="none" lIns="0" tIns="0" rIns="0" bIns="0" rtlCol="0">
              <a:spAutoFit/>
            </a:bodyPr>
            <a:lstStyle/>
            <a:p>
              <a:pPr algn="l"/>
              <a:r>
                <a:rPr lang="ja-JP" altLang="en-US" dirty="0">
                  <a:latin typeface="MS UI Gothic" panose="020B0600070205080204" pitchFamily="50" charset="-128"/>
                  <a:ea typeface="MS UI Gothic" panose="020B0600070205080204" pitchFamily="50" charset="-128"/>
                </a:rPr>
                <a:t>電位測定</a:t>
              </a:r>
              <a:br>
                <a:rPr lang="en-US" altLang="ja-JP" dirty="0">
                  <a:latin typeface="MS UI Gothic" panose="020B0600070205080204" pitchFamily="50" charset="-128"/>
                  <a:ea typeface="MS UI Gothic" panose="020B0600070205080204" pitchFamily="50" charset="-128"/>
                </a:rPr>
              </a:br>
              <a:r>
                <a:rPr lang="ja-JP" altLang="en-US" dirty="0">
                  <a:latin typeface="MS UI Gothic" panose="020B0600070205080204" pitchFamily="50" charset="-128"/>
                  <a:ea typeface="MS UI Gothic" panose="020B0600070205080204" pitchFamily="50" charset="-128"/>
                </a:rPr>
                <a:t>用信号線</a:t>
              </a:r>
              <a:endParaRPr kumimoji="1" lang="ja-JP" altLang="en-US" sz="1800" dirty="0">
                <a:latin typeface="MS UI Gothic" panose="020B0600070205080204" pitchFamily="50" charset="-128"/>
                <a:ea typeface="MS UI Gothic" panose="020B0600070205080204" pitchFamily="50" charset="-128"/>
              </a:endParaRPr>
            </a:p>
          </p:txBody>
        </p:sp>
        <p:sp>
          <p:nvSpPr>
            <p:cNvPr id="12" name="テキスト ボックス 11">
              <a:extLst>
                <a:ext uri="{FF2B5EF4-FFF2-40B4-BE49-F238E27FC236}">
                  <a16:creationId xmlns:a16="http://schemas.microsoft.com/office/drawing/2014/main" id="{C79DBB29-5FD6-A42B-8CAB-FE172DA30570}"/>
                </a:ext>
              </a:extLst>
            </p:cNvPr>
            <p:cNvSpPr txBox="1"/>
            <p:nvPr/>
          </p:nvSpPr>
          <p:spPr>
            <a:xfrm>
              <a:off x="11104809" y="579437"/>
              <a:ext cx="923330" cy="553998"/>
            </a:xfrm>
            <a:prstGeom prst="rect">
              <a:avLst/>
            </a:prstGeom>
            <a:solidFill>
              <a:schemeClr val="bg1">
                <a:lumMod val="85000"/>
                <a:alpha val="50000"/>
              </a:schemeClr>
            </a:solidFill>
            <a:ln w="6350" cap="flat" cmpd="sng" algn="ctr">
              <a:noFill/>
              <a:prstDash val="solid"/>
              <a:miter lim="800000"/>
            </a:ln>
            <a:effectLst/>
          </p:spPr>
          <p:style>
            <a:lnRef idx="1">
              <a:schemeClr val="accent1"/>
            </a:lnRef>
            <a:fillRef idx="2">
              <a:schemeClr val="accent1"/>
            </a:fillRef>
            <a:effectRef idx="1">
              <a:schemeClr val="accent1"/>
            </a:effectRef>
            <a:fontRef idx="minor">
              <a:schemeClr val="dk1"/>
            </a:fontRef>
          </p:style>
          <p:txBody>
            <a:bodyPr wrap="none" lIns="0" tIns="0" rIns="0" bIns="0" rtlCol="0">
              <a:spAutoFit/>
            </a:bodyPr>
            <a:lstStyle/>
            <a:p>
              <a:pPr algn="l"/>
              <a:r>
                <a:rPr lang="ja-JP" altLang="en-US" dirty="0">
                  <a:latin typeface="MS UI Gothic" panose="020B0600070205080204" pitchFamily="50" charset="-128"/>
                  <a:ea typeface="MS UI Gothic" panose="020B0600070205080204" pitchFamily="50" charset="-128"/>
                </a:rPr>
                <a:t>温度測定</a:t>
              </a:r>
              <a:br>
                <a:rPr lang="en-US" altLang="ja-JP" dirty="0">
                  <a:latin typeface="MS UI Gothic" panose="020B0600070205080204" pitchFamily="50" charset="-128"/>
                  <a:ea typeface="MS UI Gothic" panose="020B0600070205080204" pitchFamily="50" charset="-128"/>
                </a:rPr>
              </a:br>
              <a:r>
                <a:rPr lang="ja-JP" altLang="en-US" dirty="0">
                  <a:latin typeface="MS UI Gothic" panose="020B0600070205080204" pitchFamily="50" charset="-128"/>
                  <a:ea typeface="MS UI Gothic" panose="020B0600070205080204" pitchFamily="50" charset="-128"/>
                </a:rPr>
                <a:t>用信号線</a:t>
              </a:r>
              <a:endParaRPr kumimoji="1" lang="ja-JP" altLang="en-US" sz="1800" dirty="0">
                <a:latin typeface="MS UI Gothic" panose="020B0600070205080204" pitchFamily="50" charset="-128"/>
                <a:ea typeface="MS UI Gothic" panose="020B0600070205080204" pitchFamily="50" charset="-128"/>
              </a:endParaRPr>
            </a:p>
          </p:txBody>
        </p:sp>
      </p:grpSp>
    </p:spTree>
    <p:extLst>
      <p:ext uri="{BB962C8B-B14F-4D97-AF65-F5344CB8AC3E}">
        <p14:creationId xmlns:p14="http://schemas.microsoft.com/office/powerpoint/2010/main" val="34550975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ULTRA_SCORM_SLIDE_COUNT" val="1"/>
  <p:tag name="ISPRING_LMS_API_VERSION" val="SCORM 1.2"/>
  <p:tag name="ISPRING_ULTRA_SCORM_COURSE_ID" val="3F38C8C8-9BE9-4FF2-99FD-35F8FCC6C998"/>
  <p:tag name="ISPRING_CMI5_LAUNCH_METHOD" val="any window"/>
  <p:tag name="ISPRING_SCORM_RATE_SLIDES" val="1"/>
  <p:tag name="ISPRINGCLOUDFOLDERID" val="1"/>
  <p:tag name="ISPRINGONLINEFOLDERID" val="1"/>
  <p:tag name="ISPRING_FIRST_PUBLISH" val="1"/>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advancedSettings&quot;:{&quot;enableTextAllocation&quot;:&quot;T_TRUE&quot;,&quot;viewingFromLocalDrive&quot;:&quot;T_TRUE&quot;,&quot;contentScale&quot;:75,&quot;contentScaleMode&quot;:&quot;FIT_TO_WINDOW&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ULTRA_SCORM_COURCE_TITLE" val="edatech2026"/>
  <p:tag name="ISPRING_SCORM_ENDPOINT" val="&lt;endpoint&gt;&lt;enable&gt;0&lt;/enable&gt;&lt;lrs&gt;http://&lt;/lrs&gt;&lt;auth&gt;0&lt;/auth&gt;&lt;login&gt;&lt;/login&gt;&lt;password&gt;&lt;/password&gt;&lt;key&gt;&lt;/key&gt;&lt;name&gt;&lt;/name&gt;&lt;email&gt;&lt;/email&gt;&lt;/endpoint&gt;&#10;"/>
  <p:tag name="ISPRING_OUTPUT_FOLDER" val="[[&quot;\uFFFD:ΐ{76EADA5E-03F1-46F5-952F-ED1270771BB5}&quot;,&quot;Z:\\ACHIEVEMENT\\conference\\2026\\edatech2026&quot;],[&quot;\uFFFD:ΐ{3CEE3DD4-803A-4060-96AA-167671EDD26C}&quot;,&quot;Z:\\ACHIEVEMENT\\conference\\2025\\jsces2025&quot;],[&quot;0\uFFFD\u0016\uFFFD{72CC8BE8-5273-4F89-A9DB-6C2224B55B6C}&quot;,&quot;Z:\\ACHIEVEMENT\\conference\\2024\\cmd2024&quot;],[&quot;0\uFFFD\u0016\uFFFD{DEE640B2-8B0E-4298-9AB9-4AB5AACAD798}&quot;,&quot;Z:\\ACHIEVEMENT\\conference\\2023\\jsces2023&quot;],[&quot;\uFFFD\uFFFD&lt;{A673FCB7-976C-4B3E-91BB-80E00AB4F6CF}&quot;,&quot;D:\\share\\ACHIEVEMENT\\conference\\2021\\srij-seminar&quot;]]"/>
  <p:tag name="ISPRING_SCORM_RATE_QUIZZES" val="0"/>
  <p:tag name="ISPRING_SCORM_PASSING_SCORE" val="1.000000"/>
  <p:tag name="ISPRING_PRESENTATION_TITLE" val="edatech2026"/>
</p:tagLst>
</file>

<file path=ppt/theme/theme1.xml><?xml version="1.0" encoding="utf-8"?>
<a:theme xmlns:a="http://schemas.openxmlformats.org/drawingml/2006/main" name="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Yuki">
      <a:majorFont>
        <a:latin typeface="Segoe UI Black"/>
        <a:ea typeface="メイリオ"/>
        <a:cs typeface=""/>
      </a:majorFont>
      <a:minorFont>
        <a:latin typeface="Calibri"/>
        <a:ea typeface="MS UI Gothi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a:solidFill>
            <a:schemeClr val="tx1"/>
          </a:solidFill>
        </a:ln>
        <a:scene3d>
          <a:camera prst="orthographicFront"/>
          <a:lightRig rig="threePt" dir="t"/>
        </a:scene3d>
        <a:sp3d>
          <a:bevelT/>
        </a:sp3d>
      </a:spPr>
      <a:bodyPr rtlCol="0" anchor="ctr"/>
      <a:lstStyle>
        <a:defPPr algn="ctr">
          <a:defRPr kumimoji="1" sz="2400" dirty="0" smtClean="0">
            <a:solidFill>
              <a:schemeClr val="tx1"/>
            </a:solidFill>
            <a:latin typeface="MS UI Gothic" panose="020B0600070205080204" pitchFamily="50" charset="-128"/>
            <a:ea typeface="MS UI Gothic" panose="020B060007020508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accent1"/>
        </a:solidFill>
        <a:ln w="6350" cap="flat" cmpd="sng" algn="ctr">
          <a:noFill/>
          <a:prstDash val="solid"/>
          <a:miter lim="800000"/>
        </a:ln>
        <a:effectLst/>
        <a:scene3d>
          <a:camera prst="orthographicFront"/>
          <a:lightRig rig="threePt" dir="t"/>
        </a:scene3d>
        <a:sp3d>
          <a:bevelT/>
        </a:sp3d>
      </a:spPr>
      <a:bodyPr wrap="square">
        <a:spAutoFit/>
      </a:bodyPr>
      <a:lstStyle>
        <a:defPPr algn="l">
          <a:defRPr sz="1800" dirty="0">
            <a:latin typeface="MS UI Gothic" panose="020B0600070205080204" pitchFamily="50" charset="-128"/>
            <a:ea typeface="MS UI Gothic" panose="020B0600070205080204" pitchFamily="50" charset="-128"/>
          </a:defRPr>
        </a:defPPr>
      </a:lstStyle>
      <a:style>
        <a:lnRef idx="1">
          <a:schemeClr val="accent1"/>
        </a:lnRef>
        <a:fillRef idx="2">
          <a:schemeClr val="accent1"/>
        </a:fillRef>
        <a:effectRef idx="1">
          <a:schemeClr val="accent1"/>
        </a:effectRef>
        <a:fontRef idx="minor">
          <a:schemeClr val="dk1"/>
        </a:fontRef>
      </a:style>
    </a:txDef>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100796</TotalTime>
  <Words>8448</Words>
  <Application>Microsoft Office PowerPoint</Application>
  <PresentationFormat>ワイド画面</PresentationFormat>
  <Paragraphs>842</Paragraphs>
  <Slides>66</Slides>
  <Notes>66</Notes>
  <HiddenSlides>0</HiddenSlides>
  <MMClips>1</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66</vt:i4>
      </vt:variant>
    </vt:vector>
  </HeadingPairs>
  <TitlesOfParts>
    <vt:vector size="78" baseType="lpstr">
      <vt:lpstr>BIZ UDPゴシック</vt:lpstr>
      <vt:lpstr>ＭＳ Ｐゴシック</vt:lpstr>
      <vt:lpstr>ＭＳ Ｐゴシック</vt:lpstr>
      <vt:lpstr>MS UI Gothic</vt:lpstr>
      <vt:lpstr>メイリオ</vt:lpstr>
      <vt:lpstr>Arial</vt:lpstr>
      <vt:lpstr>Bookman Old Style</vt:lpstr>
      <vt:lpstr>Calibri</vt:lpstr>
      <vt:lpstr>Cambria Math</vt:lpstr>
      <vt:lpstr>Consolas</vt:lpstr>
      <vt:lpstr>Wingdings</vt:lpstr>
      <vt:lpstr>デザインの設定</vt:lpstr>
      <vt:lpstr>第1回 電着解析技術交流会 資料 2026年4月24日(金) 13:30～</vt:lpstr>
      <vt:lpstr>開催趣旨</vt:lpstr>
      <vt:lpstr>議事次第</vt:lpstr>
      <vt:lpstr>科学大の電着ラボ実験/実ライン測定装置の紹介</vt:lpstr>
      <vt:lpstr>はじめに</vt:lpstr>
      <vt:lpstr>科学大電着ラボ概要</vt:lpstr>
      <vt:lpstr>３種のラボ実験</vt:lpstr>
      <vt:lpstr>1) 一枚板実験</vt:lpstr>
      <vt:lpstr>2) 4枚ボックス実験</vt:lpstr>
      <vt:lpstr>3) 回流槽実験</vt:lpstr>
      <vt:lpstr>科学大で電着ラボ実験を行う意義</vt:lpstr>
      <vt:lpstr>塗料と試験片の入手方法</vt:lpstr>
      <vt:lpstr>最近の改善点①</vt:lpstr>
      <vt:lpstr>最近の改善点②</vt:lpstr>
      <vt:lpstr>最近の改善点②（続き）</vt:lpstr>
      <vt:lpstr>２種の実ライン測定装置</vt:lpstr>
      <vt:lpstr>i) 実ライン車体表面電位測定装置</vt:lpstr>
      <vt:lpstr>実ラインでの表面電位測定例</vt:lpstr>
      <vt:lpstr>ii) 実ライン車体表面温度測定装置</vt:lpstr>
      <vt:lpstr>実ラインでの温度測定例</vt:lpstr>
      <vt:lpstr>科学大の実ライン測定装置を使う意義</vt:lpstr>
      <vt:lpstr>既知の問題点</vt:lpstr>
      <vt:lpstr>まとめ・余談</vt:lpstr>
      <vt:lpstr>電着塗装シミュレータ「EDESFEM」の紹介</vt:lpstr>
      <vt:lpstr>はじめに</vt:lpstr>
      <vt:lpstr>電着塗装シミュレーションとは？</vt:lpstr>
      <vt:lpstr>高精度電着塗装シミュレーションの要件</vt:lpstr>
      <vt:lpstr>特徴１：４節点四面体メッシュでも高精度</vt:lpstr>
      <vt:lpstr>特徴２：複数台の槽内移動解析に対応</vt:lpstr>
      <vt:lpstr>特徴３：並列計算による高速化が可能</vt:lpstr>
      <vt:lpstr>特徴４：内板の析出遅れを忠実に再現</vt:lpstr>
      <vt:lpstr>塗膜数理モデルとは？</vt:lpstr>
      <vt:lpstr>1. 塗膜抵抗モデル</vt:lpstr>
      <vt:lpstr>2. 塗膜成長モデル</vt:lpstr>
      <vt:lpstr>3. 析出開始モデル</vt:lpstr>
      <vt:lpstr>塗膜数理モデルの現状</vt:lpstr>
      <vt:lpstr>車体メッシュ生成の現状</vt:lpstr>
      <vt:lpstr>車体メッシュ生成の手順概略</vt:lpstr>
      <vt:lpstr>車体メッシュ生成に使用するソフト</vt:lpstr>
      <vt:lpstr>実ライン解析結果の合わせ込みと妥当性確認法</vt:lpstr>
      <vt:lpstr>実ライン解析結果の合わせ込みと妥当性確認法（続き）</vt:lpstr>
      <vt:lpstr>合わせ込みと妥当性確認の現状</vt:lpstr>
      <vt:lpstr>まとめ・余談</vt:lpstr>
      <vt:lpstr>多段電源電着槽の電気回路概説</vt:lpstr>
      <vt:lpstr>はじめに</vt:lpstr>
      <vt:lpstr>単純化した電池回路のお話</vt:lpstr>
      <vt:lpstr>単純化した電池回路のお話（続き）</vt:lpstr>
      <vt:lpstr>単純化した２段電源の電着槽回路</vt:lpstr>
      <vt:lpstr>単純化した２段電源の電着槽回路（続き）</vt:lpstr>
      <vt:lpstr>単純化した２段電源の電着槽回路（続き）</vt:lpstr>
      <vt:lpstr>連続入槽する２段電源の実ライン電着槽回路</vt:lpstr>
      <vt:lpstr>連続入槽する２段電源の実ライン電着槽回路（続き）</vt:lpstr>
      <vt:lpstr>連続入槽する２段電源の実ライン電着槽回路（続き）</vt:lpstr>
      <vt:lpstr>連続入槽する２段電源の実ライン電着槽回路（続き）</vt:lpstr>
      <vt:lpstr>連続入槽する２段電源の実ライン電着槽回路（続き）</vt:lpstr>
      <vt:lpstr>連続入槽する２段電源の実ライン電着槽回路（続き）</vt:lpstr>
      <vt:lpstr>連続入槽する２段電源の実ライン電着槽回路（続き）</vt:lpstr>
      <vt:lpstr>多段電源の注意すべき点</vt:lpstr>
      <vt:lpstr>多段電源のメリット／デメリット</vt:lpstr>
      <vt:lpstr>EDESFEMの多段電源対応状況</vt:lpstr>
      <vt:lpstr>まとめ・余談</vt:lpstr>
      <vt:lpstr>休憩 （１５時２０分再開）</vt:lpstr>
      <vt:lpstr>各社からの話題提供 （スライドは発表者より共有）</vt:lpstr>
      <vt:lpstr>自由談義</vt:lpstr>
      <vt:lpstr>話題提供</vt:lpstr>
      <vt:lpstr>最後に</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edatech2026</dc:title>
  <dc:creator>Yuki ONISHI</dc:creator>
  <cp:lastModifiedBy>Yuki ONISHI</cp:lastModifiedBy>
  <cp:revision>3830</cp:revision>
  <cp:lastPrinted>2012-03-06T10:21:50Z</cp:lastPrinted>
  <dcterms:created xsi:type="dcterms:W3CDTF">2007-11-22T18:02:40Z</dcterms:created>
  <dcterms:modified xsi:type="dcterms:W3CDTF">2026-04-24T09:18:23Z</dcterms:modified>
</cp:coreProperties>
</file>