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2404050" cy="32404050"/>
  <p:notesSz cx="6858000" cy="9144000"/>
  <p:custDataLst>
    <p:tags r:id="rId5"/>
  </p:custDataLst>
  <p:defaultTextStyle>
    <a:defPPr>
      <a:defRPr lang="ja-JP"/>
    </a:defPPr>
    <a:lvl1pPr marL="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8" d="100"/>
          <a:sy n="18" d="100"/>
        </p:scale>
        <p:origin x="1066" y="134"/>
      </p:cViewPr>
      <p:guideLst>
        <p:guide orient="horz" pos="102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96C5-9FD6-4B12-BA38-7A3BEE1FD0E6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EF47-A73B-4C80-89D0-E016AB1C2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99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3EF47-A73B-4C80-89D0-E016AB1C2C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63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3EF47-A73B-4C80-89D0-E016AB1C2C8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09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30304" y="10066261"/>
            <a:ext cx="27543443" cy="694586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60608" y="18362295"/>
            <a:ext cx="2268283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02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254782" y="6128271"/>
            <a:ext cx="25833229" cy="13064382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43847" y="6128271"/>
            <a:ext cx="76970870" cy="13064382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9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0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9696" y="20822605"/>
            <a:ext cx="27543443" cy="643580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59696" y="13734221"/>
            <a:ext cx="27543443" cy="708838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43846" y="35726968"/>
            <a:ext cx="51402048" cy="101045127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7685960" y="35726968"/>
            <a:ext cx="51402051" cy="101045127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8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0203" y="1297665"/>
            <a:ext cx="29163645" cy="54006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620203" y="7253409"/>
            <a:ext cx="14317416" cy="302287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620203" y="10276284"/>
            <a:ext cx="14317416" cy="18669836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6460809" y="7253409"/>
            <a:ext cx="14323040" cy="302287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6460809" y="10276284"/>
            <a:ext cx="14323040" cy="18669836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96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42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4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0204" y="1290161"/>
            <a:ext cx="10660709" cy="5490686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69083" y="1290164"/>
            <a:ext cx="18114764" cy="27655959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20204" y="6780850"/>
            <a:ext cx="10660709" cy="22165273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19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51421" y="22682835"/>
            <a:ext cx="19442430" cy="2677837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351421" y="2895362"/>
            <a:ext cx="19442430" cy="1944243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51421" y="25360672"/>
            <a:ext cx="19442430" cy="3802973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56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20203" y="1297665"/>
            <a:ext cx="29163645" cy="5400675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620203" y="7560947"/>
            <a:ext cx="29163645" cy="21385175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620203" y="30033756"/>
            <a:ext cx="7560945" cy="172521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DC19-5A2B-4B32-9DF4-8ECFEE3B5AEA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071384" y="30033756"/>
            <a:ext cx="10261283" cy="172521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3222903" y="30033756"/>
            <a:ext cx="7560945" cy="172521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72DD-2742-4C23-A84F-28C8F20CB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25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kumimoji="1"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itchFamily="34" charset="0"/>
        <a:buChar char="•"/>
        <a:defRPr kumimoji="1"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itchFamily="34" charset="0"/>
        <a:buChar char="–"/>
        <a:defRPr kumimoji="1"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kumimoji="1"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itchFamily="34" charset="0"/>
        <a:buChar char="–"/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itchFamily="34" charset="0"/>
        <a:buChar char="»"/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3424" y="-21729"/>
            <a:ext cx="32528467" cy="32425779"/>
            <a:chOff x="-3424" y="-21729"/>
            <a:chExt cx="32528467" cy="3242577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24" y="-21729"/>
              <a:ext cx="16319545" cy="10879697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5" y="10801425"/>
              <a:ext cx="16319545" cy="10879697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524353"/>
              <a:ext cx="16319545" cy="10879697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498" y="-14733"/>
              <a:ext cx="16319545" cy="10879697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4002" y="10762176"/>
              <a:ext cx="16319545" cy="10879697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6074" y="21524353"/>
              <a:ext cx="16319545" cy="10879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02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125"/>
            <a:ext cx="32439521" cy="32403925"/>
            <a:chOff x="0" y="125"/>
            <a:chExt cx="32439521" cy="3240392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1" y="616025"/>
              <a:ext cx="16009658" cy="10673106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67" y="11513319"/>
              <a:ext cx="16009658" cy="10673106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30944"/>
              <a:ext cx="16009658" cy="10673106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4392" y="125"/>
              <a:ext cx="16009658" cy="10673106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863" y="10865472"/>
              <a:ext cx="16009658" cy="10673106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2025" y="21727621"/>
              <a:ext cx="16009658" cy="10673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957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3ED9C870-4C04-4B80-A7E0-61AC5AD2C64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6\uFFFD{EE42B3B6-3D5D-4190-BC94-BBF25F07017C}&quot;,&quot;Z:\\_yuki\\public_html\\slid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31.7460327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jsmrm2012-poster"/>
  <p:tag name="ISPRING_FIRST_PUBLISH" val="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ユーザー設定</PresentationFormat>
  <Paragraphs>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jsmrm2012-poster</dc:title>
  <dc:creator/>
  <cp:lastModifiedBy>T20190041572</cp:lastModifiedBy>
  <cp:revision>7</cp:revision>
  <dcterms:created xsi:type="dcterms:W3CDTF">2012-09-03T12:31:41Z</dcterms:created>
  <dcterms:modified xsi:type="dcterms:W3CDTF">2024-04-09T03:38:22Z</dcterms:modified>
</cp:coreProperties>
</file>